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87" r:id="rId2"/>
    <p:sldId id="289" r:id="rId3"/>
    <p:sldId id="300" r:id="rId4"/>
    <p:sldId id="290" r:id="rId5"/>
    <p:sldId id="301" r:id="rId6"/>
    <p:sldId id="273" r:id="rId7"/>
    <p:sldId id="293" r:id="rId8"/>
    <p:sldId id="302" r:id="rId9"/>
    <p:sldId id="298" r:id="rId10"/>
    <p:sldId id="299" r:id="rId11"/>
    <p:sldId id="280" r:id="rId12"/>
    <p:sldId id="28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35"/>
    <p:restoredTop sz="96654"/>
  </p:normalViewPr>
  <p:slideViewPr>
    <p:cSldViewPr snapToGrid="0" snapToObjects="1">
      <p:cViewPr varScale="1">
        <p:scale>
          <a:sx n="105" d="100"/>
          <a:sy n="105" d="100"/>
        </p:scale>
        <p:origin x="9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F95ED-8A98-4E4F-A922-32684273EC46}" type="datetimeFigureOut">
              <a:rPr lang="en-AU" smtClean="0"/>
              <a:t>10/09/2020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A10D8-4FF7-8745-90F5-245FC3C02D05}" type="slidenum">
              <a:rPr lang="en-AU" smtClean="0"/>
              <a:t>‹#›</a:t>
            </a:fld>
            <a:endParaRPr lang="en-AU"/>
          </a:p>
        </p:txBody>
      </p:sp>
    </p:spTree>
    <p:extLst>
      <p:ext uri="{BB962C8B-B14F-4D97-AF65-F5344CB8AC3E}">
        <p14:creationId xmlns:p14="http://schemas.microsoft.com/office/powerpoint/2010/main" val="124578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cument Identit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E1C42C-2A16-974D-BB70-CB3A641AC93E}"/>
              </a:ext>
            </a:extLst>
          </p:cNvPr>
          <p:cNvGrpSpPr/>
          <p:nvPr userDrawn="1"/>
        </p:nvGrpSpPr>
        <p:grpSpPr>
          <a:xfrm>
            <a:off x="695324" y="1073366"/>
            <a:ext cx="10799764" cy="4515115"/>
            <a:chOff x="696912" y="845450"/>
            <a:chExt cx="10799764" cy="4515115"/>
          </a:xfrm>
        </p:grpSpPr>
        <p:sp>
          <p:nvSpPr>
            <p:cNvPr id="53" name="Freeform 52">
              <a:extLst>
                <a:ext uri="{FF2B5EF4-FFF2-40B4-BE49-F238E27FC236}">
                  <a16:creationId xmlns:a16="http://schemas.microsoft.com/office/drawing/2014/main" id="{527AB185-40B6-1A40-8AD1-76C3C1EEAA85}"/>
                </a:ext>
              </a:extLst>
            </p:cNvPr>
            <p:cNvSpPr>
              <a:spLocks noChangeArrowheads="1"/>
            </p:cNvSpPr>
            <p:nvPr/>
          </p:nvSpPr>
          <p:spPr bwMode="auto">
            <a:xfrm>
              <a:off x="1124752" y="845450"/>
              <a:ext cx="9942496" cy="2481183"/>
            </a:xfrm>
            <a:custGeom>
              <a:avLst/>
              <a:gdLst>
                <a:gd name="connsiteX0" fmla="*/ 3783065 w 8290912"/>
                <a:gd name="connsiteY0" fmla="*/ 1049340 h 2069025"/>
                <a:gd name="connsiteX1" fmla="*/ 3726593 w 8290912"/>
                <a:gd name="connsiteY1" fmla="*/ 1049534 h 2069025"/>
                <a:gd name="connsiteX2" fmla="*/ 3503578 w 8290912"/>
                <a:gd name="connsiteY2" fmla="*/ 1222979 h 2069025"/>
                <a:gd name="connsiteX3" fmla="*/ 3503578 w 8290912"/>
                <a:gd name="connsiteY3" fmla="*/ 1498833 h 2069025"/>
                <a:gd name="connsiteX4" fmla="*/ 3639816 w 8290912"/>
                <a:gd name="connsiteY4" fmla="*/ 1653631 h 2069025"/>
                <a:gd name="connsiteX5" fmla="*/ 3788493 w 8290912"/>
                <a:gd name="connsiteY5" fmla="*/ 1675238 h 2069025"/>
                <a:gd name="connsiteX6" fmla="*/ 3986926 w 8290912"/>
                <a:gd name="connsiteY6" fmla="*/ 1548262 h 2069025"/>
                <a:gd name="connsiteX7" fmla="*/ 4030463 w 8290912"/>
                <a:gd name="connsiteY7" fmla="*/ 1365642 h 2069025"/>
                <a:gd name="connsiteX8" fmla="*/ 4020986 w 8290912"/>
                <a:gd name="connsiteY8" fmla="*/ 1275664 h 2069025"/>
                <a:gd name="connsiteX9" fmla="*/ 3934208 w 8290912"/>
                <a:gd name="connsiteY9" fmla="*/ 1111690 h 2069025"/>
                <a:gd name="connsiteX10" fmla="*/ 3783065 w 8290912"/>
                <a:gd name="connsiteY10" fmla="*/ 1049340 h 2069025"/>
                <a:gd name="connsiteX11" fmla="*/ 734183 w 8290912"/>
                <a:gd name="connsiteY11" fmla="*/ 946855 h 2069025"/>
                <a:gd name="connsiteX12" fmla="*/ 452351 w 8290912"/>
                <a:gd name="connsiteY12" fmla="*/ 1188189 h 2069025"/>
                <a:gd name="connsiteX13" fmla="*/ 975752 w 8290912"/>
                <a:gd name="connsiteY13" fmla="*/ 1188189 h 2069025"/>
                <a:gd name="connsiteX14" fmla="*/ 734183 w 8290912"/>
                <a:gd name="connsiteY14" fmla="*/ 946855 h 2069025"/>
                <a:gd name="connsiteX15" fmla="*/ 7590465 w 8290912"/>
                <a:gd name="connsiteY15" fmla="*/ 944595 h 2069025"/>
                <a:gd name="connsiteX16" fmla="*/ 7447991 w 8290912"/>
                <a:gd name="connsiteY16" fmla="*/ 968798 h 2069025"/>
                <a:gd name="connsiteX17" fmla="*/ 7314711 w 8290912"/>
                <a:gd name="connsiteY17" fmla="*/ 1138764 h 2069025"/>
                <a:gd name="connsiteX18" fmla="*/ 7302271 w 8290912"/>
                <a:gd name="connsiteY18" fmla="*/ 1188214 h 2069025"/>
                <a:gd name="connsiteX19" fmla="*/ 7320634 w 8290912"/>
                <a:gd name="connsiteY19" fmla="*/ 1188214 h 2069025"/>
                <a:gd name="connsiteX20" fmla="*/ 7559353 w 8290912"/>
                <a:gd name="connsiteY20" fmla="*/ 1188214 h 2069025"/>
                <a:gd name="connsiteX21" fmla="*/ 7816732 w 8290912"/>
                <a:gd name="connsiteY21" fmla="*/ 1188214 h 2069025"/>
                <a:gd name="connsiteX22" fmla="*/ 7832133 w 8290912"/>
                <a:gd name="connsiteY22" fmla="*/ 1172816 h 2069025"/>
                <a:gd name="connsiteX23" fmla="*/ 7801034 w 8290912"/>
                <a:gd name="connsiteY23" fmla="*/ 1079839 h 2069025"/>
                <a:gd name="connsiteX24" fmla="*/ 7590465 w 8290912"/>
                <a:gd name="connsiteY24" fmla="*/ 944595 h 2069025"/>
                <a:gd name="connsiteX25" fmla="*/ 5302830 w 8290912"/>
                <a:gd name="connsiteY25" fmla="*/ 703129 h 2069025"/>
                <a:gd name="connsiteX26" fmla="*/ 5764458 w 8290912"/>
                <a:gd name="connsiteY26" fmla="*/ 703129 h 2069025"/>
                <a:gd name="connsiteX27" fmla="*/ 5786073 w 8290912"/>
                <a:gd name="connsiteY27" fmla="*/ 718523 h 2069025"/>
                <a:gd name="connsiteX28" fmla="*/ 6034209 w 8290912"/>
                <a:gd name="connsiteY28" fmla="*/ 1359426 h 2069025"/>
                <a:gd name="connsiteX29" fmla="*/ 6062043 w 8290912"/>
                <a:gd name="connsiteY29" fmla="*/ 1464517 h 2069025"/>
                <a:gd name="connsiteX30" fmla="*/ 6065004 w 8290912"/>
                <a:gd name="connsiteY30" fmla="*/ 1473990 h 2069025"/>
                <a:gd name="connsiteX31" fmla="*/ 6213649 w 8290912"/>
                <a:gd name="connsiteY31" fmla="*/ 1068133 h 2069025"/>
                <a:gd name="connsiteX32" fmla="*/ 6343935 w 8290912"/>
                <a:gd name="connsiteY32" fmla="*/ 721779 h 2069025"/>
                <a:gd name="connsiteX33" fmla="*/ 6371769 w 8290912"/>
                <a:gd name="connsiteY33" fmla="*/ 703129 h 2069025"/>
                <a:gd name="connsiteX34" fmla="*/ 6817999 w 8290912"/>
                <a:gd name="connsiteY34" fmla="*/ 703129 h 2069025"/>
                <a:gd name="connsiteX35" fmla="*/ 6836358 w 8290912"/>
                <a:gd name="connsiteY35" fmla="*/ 706089 h 2069025"/>
                <a:gd name="connsiteX36" fmla="*/ 6805563 w 8290912"/>
                <a:gd name="connsiteY36" fmla="*/ 774176 h 2069025"/>
                <a:gd name="connsiteX37" fmla="*/ 6467707 w 8290912"/>
                <a:gd name="connsiteY37" fmla="*/ 1510994 h 2069025"/>
                <a:gd name="connsiteX38" fmla="*/ 6250958 w 8290912"/>
                <a:gd name="connsiteY38" fmla="*/ 1994410 h 2069025"/>
                <a:gd name="connsiteX39" fmla="*/ 6210688 w 8290912"/>
                <a:gd name="connsiteY39" fmla="*/ 2018980 h 2069025"/>
                <a:gd name="connsiteX40" fmla="*/ 5894448 w 8290912"/>
                <a:gd name="connsiteY40" fmla="*/ 2018980 h 2069025"/>
                <a:gd name="connsiteX41" fmla="*/ 5869871 w 8290912"/>
                <a:gd name="connsiteY41" fmla="*/ 2003587 h 2069025"/>
                <a:gd name="connsiteX42" fmla="*/ 5339843 w 8290912"/>
                <a:gd name="connsiteY42" fmla="*/ 830126 h 2069025"/>
                <a:gd name="connsiteX43" fmla="*/ 5290393 w 8290912"/>
                <a:gd name="connsiteY43" fmla="*/ 718523 h 2069025"/>
                <a:gd name="connsiteX44" fmla="*/ 5284175 w 8290912"/>
                <a:gd name="connsiteY44" fmla="*/ 706089 h 2069025"/>
                <a:gd name="connsiteX45" fmla="*/ 5302830 w 8290912"/>
                <a:gd name="connsiteY45" fmla="*/ 703129 h 2069025"/>
                <a:gd name="connsiteX46" fmla="*/ 1453245 w 8290912"/>
                <a:gd name="connsiteY46" fmla="*/ 703129 h 2069025"/>
                <a:gd name="connsiteX47" fmla="*/ 1475157 w 8290912"/>
                <a:gd name="connsiteY47" fmla="*/ 703129 h 2069025"/>
                <a:gd name="connsiteX48" fmla="*/ 1930567 w 8290912"/>
                <a:gd name="connsiteY48" fmla="*/ 703129 h 2069025"/>
                <a:gd name="connsiteX49" fmla="*/ 1958401 w 8290912"/>
                <a:gd name="connsiteY49" fmla="*/ 721779 h 2069025"/>
                <a:gd name="connsiteX50" fmla="*/ 2193805 w 8290912"/>
                <a:gd name="connsiteY50" fmla="*/ 1334560 h 2069025"/>
                <a:gd name="connsiteX51" fmla="*/ 2237333 w 8290912"/>
                <a:gd name="connsiteY51" fmla="*/ 1467773 h 2069025"/>
                <a:gd name="connsiteX52" fmla="*/ 2240294 w 8290912"/>
                <a:gd name="connsiteY52" fmla="*/ 1458300 h 2069025"/>
                <a:gd name="connsiteX53" fmla="*/ 2308398 w 8290912"/>
                <a:gd name="connsiteY53" fmla="*/ 1257000 h 2069025"/>
                <a:gd name="connsiteX54" fmla="*/ 2515968 w 8290912"/>
                <a:gd name="connsiteY54" fmla="*/ 721779 h 2069025"/>
                <a:gd name="connsiteX55" fmla="*/ 2540841 w 8290912"/>
                <a:gd name="connsiteY55" fmla="*/ 703129 h 2069025"/>
                <a:gd name="connsiteX56" fmla="*/ 2987072 w 8290912"/>
                <a:gd name="connsiteY56" fmla="*/ 703129 h 2069025"/>
                <a:gd name="connsiteX57" fmla="*/ 3005430 w 8290912"/>
                <a:gd name="connsiteY57" fmla="*/ 703129 h 2069025"/>
                <a:gd name="connsiteX58" fmla="*/ 2993290 w 8290912"/>
                <a:gd name="connsiteY58" fmla="*/ 730956 h 2069025"/>
                <a:gd name="connsiteX59" fmla="*/ 2714358 w 8290912"/>
                <a:gd name="connsiteY59" fmla="*/ 1349954 h 2069025"/>
                <a:gd name="connsiteX60" fmla="*/ 2417069 w 8290912"/>
                <a:gd name="connsiteY60" fmla="*/ 2003587 h 2069025"/>
                <a:gd name="connsiteX61" fmla="*/ 2392196 w 8290912"/>
                <a:gd name="connsiteY61" fmla="*/ 2018980 h 2069025"/>
                <a:gd name="connsiteX62" fmla="*/ 2063815 w 8290912"/>
                <a:gd name="connsiteY62" fmla="*/ 2018980 h 2069025"/>
                <a:gd name="connsiteX63" fmla="*/ 2038942 w 8290912"/>
                <a:gd name="connsiteY63" fmla="*/ 2003587 h 2069025"/>
                <a:gd name="connsiteX64" fmla="*/ 1459464 w 8290912"/>
                <a:gd name="connsiteY64" fmla="*/ 718523 h 2069025"/>
                <a:gd name="connsiteX65" fmla="*/ 1453245 w 8290912"/>
                <a:gd name="connsiteY65" fmla="*/ 703129 h 2069025"/>
                <a:gd name="connsiteX66" fmla="*/ 3720374 w 8290912"/>
                <a:gd name="connsiteY66" fmla="*/ 662983 h 2069025"/>
                <a:gd name="connsiteX67" fmla="*/ 4246963 w 8290912"/>
                <a:gd name="connsiteY67" fmla="*/ 839388 h 2069025"/>
                <a:gd name="connsiteX68" fmla="*/ 4482418 w 8290912"/>
                <a:gd name="connsiteY68" fmla="*/ 1254057 h 2069025"/>
                <a:gd name="connsiteX69" fmla="*/ 4321302 w 8290912"/>
                <a:gd name="connsiteY69" fmla="*/ 1817605 h 2069025"/>
                <a:gd name="connsiteX70" fmla="*/ 4061265 w 8290912"/>
                <a:gd name="connsiteY70" fmla="*/ 2006440 h 2069025"/>
                <a:gd name="connsiteX71" fmla="*/ 3745252 w 8290912"/>
                <a:gd name="connsiteY71" fmla="*/ 2068596 h 2069025"/>
                <a:gd name="connsiteX72" fmla="*/ 3497358 w 8290912"/>
                <a:gd name="connsiteY72" fmla="*/ 2025087 h 2069025"/>
                <a:gd name="connsiteX73" fmla="*/ 3035630 w 8290912"/>
                <a:gd name="connsiteY73" fmla="*/ 1501793 h 2069025"/>
                <a:gd name="connsiteX74" fmla="*/ 3398141 w 8290912"/>
                <a:gd name="connsiteY74" fmla="*/ 746450 h 2069025"/>
                <a:gd name="connsiteX75" fmla="*/ 3720374 w 8290912"/>
                <a:gd name="connsiteY75" fmla="*/ 662983 h 2069025"/>
                <a:gd name="connsiteX76" fmla="*/ 7613665 w 8290912"/>
                <a:gd name="connsiteY76" fmla="*/ 660032 h 2069025"/>
                <a:gd name="connsiteX77" fmla="*/ 7819693 w 8290912"/>
                <a:gd name="connsiteY77" fmla="*/ 693122 h 2069025"/>
                <a:gd name="connsiteX78" fmla="*/ 8241154 w 8290912"/>
                <a:gd name="connsiteY78" fmla="*/ 1104712 h 2069025"/>
                <a:gd name="connsiteX79" fmla="*/ 8290912 w 8290912"/>
                <a:gd name="connsiteY79" fmla="*/ 1374170 h 2069025"/>
                <a:gd name="connsiteX80" fmla="*/ 8290912 w 8290912"/>
                <a:gd name="connsiteY80" fmla="*/ 1433095 h 2069025"/>
                <a:gd name="connsiteX81" fmla="*/ 8272253 w 8290912"/>
                <a:gd name="connsiteY81" fmla="*/ 1451750 h 2069025"/>
                <a:gd name="connsiteX82" fmla="*/ 7925133 w 8290912"/>
                <a:gd name="connsiteY82" fmla="*/ 1451750 h 2069025"/>
                <a:gd name="connsiteX83" fmla="*/ 7791853 w 8290912"/>
                <a:gd name="connsiteY83" fmla="*/ 1451750 h 2069025"/>
                <a:gd name="connsiteX84" fmla="*/ 7314711 w 8290912"/>
                <a:gd name="connsiteY84" fmla="*/ 1451750 h 2069025"/>
                <a:gd name="connsiteX85" fmla="*/ 7292794 w 8290912"/>
                <a:gd name="connsiteY85" fmla="*/ 1473366 h 2069025"/>
                <a:gd name="connsiteX86" fmla="*/ 7367134 w 8290912"/>
                <a:gd name="connsiteY86" fmla="*/ 1680937 h 2069025"/>
                <a:gd name="connsiteX87" fmla="*/ 7491232 w 8290912"/>
                <a:gd name="connsiteY87" fmla="*/ 1755260 h 2069025"/>
                <a:gd name="connsiteX88" fmla="*/ 7729952 w 8290912"/>
                <a:gd name="connsiteY88" fmla="*/ 1742824 h 2069025"/>
                <a:gd name="connsiteX89" fmla="*/ 7866193 w 8290912"/>
                <a:gd name="connsiteY89" fmla="*/ 1625269 h 2069025"/>
                <a:gd name="connsiteX90" fmla="*/ 7887814 w 8290912"/>
                <a:gd name="connsiteY90" fmla="*/ 1615793 h 2069025"/>
                <a:gd name="connsiteX91" fmla="*/ 8207094 w 8290912"/>
                <a:gd name="connsiteY91" fmla="*/ 1746081 h 2069025"/>
                <a:gd name="connsiteX92" fmla="*/ 8216571 w 8290912"/>
                <a:gd name="connsiteY92" fmla="*/ 1770658 h 2069025"/>
                <a:gd name="connsiteX93" fmla="*/ 7965413 w 8290912"/>
                <a:gd name="connsiteY93" fmla="*/ 2003102 h 2069025"/>
                <a:gd name="connsiteX94" fmla="*/ 7705073 w 8290912"/>
                <a:gd name="connsiteY94" fmla="*/ 2064989 h 2069025"/>
                <a:gd name="connsiteX95" fmla="*/ 7382832 w 8290912"/>
                <a:gd name="connsiteY95" fmla="*/ 2043373 h 2069025"/>
                <a:gd name="connsiteX96" fmla="*/ 6921091 w 8290912"/>
                <a:gd name="connsiteY96" fmla="*/ 1687155 h 2069025"/>
                <a:gd name="connsiteX97" fmla="*/ 6855932 w 8290912"/>
                <a:gd name="connsiteY97" fmla="*/ 1411479 h 2069025"/>
                <a:gd name="connsiteX98" fmla="*/ 6902432 w 8290912"/>
                <a:gd name="connsiteY98" fmla="*/ 1104712 h 2069025"/>
                <a:gd name="connsiteX99" fmla="*/ 7407414 w 8290912"/>
                <a:gd name="connsiteY99" fmla="*/ 680685 h 2069025"/>
                <a:gd name="connsiteX100" fmla="*/ 7613665 w 8290912"/>
                <a:gd name="connsiteY100" fmla="*/ 660032 h 2069025"/>
                <a:gd name="connsiteX101" fmla="*/ 743360 w 8290912"/>
                <a:gd name="connsiteY101" fmla="*/ 658734 h 2069025"/>
                <a:gd name="connsiteX102" fmla="*/ 1118148 w 8290912"/>
                <a:gd name="connsiteY102" fmla="*/ 761190 h 2069025"/>
                <a:gd name="connsiteX103" fmla="*/ 1387842 w 8290912"/>
                <a:gd name="connsiteY103" fmla="*/ 1107646 h 2069025"/>
                <a:gd name="connsiteX104" fmla="*/ 1437282 w 8290912"/>
                <a:gd name="connsiteY104" fmla="*/ 1392805 h 2069025"/>
                <a:gd name="connsiteX105" fmla="*/ 1437282 w 8290912"/>
                <a:gd name="connsiteY105" fmla="*/ 1439296 h 2069025"/>
                <a:gd name="connsiteX106" fmla="*/ 1424848 w 8290912"/>
                <a:gd name="connsiteY106" fmla="*/ 1454694 h 2069025"/>
                <a:gd name="connsiteX107" fmla="*/ 1406197 w 8290912"/>
                <a:gd name="connsiteY107" fmla="*/ 1454694 h 2069025"/>
                <a:gd name="connsiteX108" fmla="*/ 467745 w 8290912"/>
                <a:gd name="connsiteY108" fmla="*/ 1454694 h 2069025"/>
                <a:gd name="connsiteX109" fmla="*/ 449095 w 8290912"/>
                <a:gd name="connsiteY109" fmla="*/ 1454694 h 2069025"/>
                <a:gd name="connsiteX110" fmla="*/ 439917 w 8290912"/>
                <a:gd name="connsiteY110" fmla="*/ 1463873 h 2069025"/>
                <a:gd name="connsiteX111" fmla="*/ 560702 w 8290912"/>
                <a:gd name="connsiteY111" fmla="*/ 1721198 h 2069025"/>
                <a:gd name="connsiteX112" fmla="*/ 678527 w 8290912"/>
                <a:gd name="connsiteY112" fmla="*/ 1761470 h 2069025"/>
                <a:gd name="connsiteX113" fmla="*/ 873618 w 8290912"/>
                <a:gd name="connsiteY113" fmla="*/ 1742815 h 2069025"/>
                <a:gd name="connsiteX114" fmla="*/ 1009797 w 8290912"/>
                <a:gd name="connsiteY114" fmla="*/ 1625256 h 2069025"/>
                <a:gd name="connsiteX115" fmla="*/ 1037625 w 8290912"/>
                <a:gd name="connsiteY115" fmla="*/ 1615781 h 2069025"/>
                <a:gd name="connsiteX116" fmla="*/ 1353798 w 8290912"/>
                <a:gd name="connsiteY116" fmla="*/ 1746072 h 2069025"/>
                <a:gd name="connsiteX117" fmla="*/ 1362975 w 8290912"/>
                <a:gd name="connsiteY117" fmla="*/ 1767688 h 2069025"/>
                <a:gd name="connsiteX118" fmla="*/ 1155450 w 8290912"/>
                <a:gd name="connsiteY118" fmla="*/ 1981484 h 2069025"/>
                <a:gd name="connsiteX119" fmla="*/ 886052 w 8290912"/>
                <a:gd name="connsiteY119" fmla="*/ 2062027 h 2069025"/>
                <a:gd name="connsiteX120" fmla="*/ 696882 w 8290912"/>
                <a:gd name="connsiteY120" fmla="*/ 2068246 h 2069025"/>
                <a:gd name="connsiteX121" fmla="*/ 226175 w 8290912"/>
                <a:gd name="connsiteY121" fmla="*/ 1894722 h 2069025"/>
                <a:gd name="connsiteX122" fmla="*/ 15690 w 8290912"/>
                <a:gd name="connsiteY122" fmla="*/ 1531980 h 2069025"/>
                <a:gd name="connsiteX123" fmla="*/ 0 w 8290912"/>
                <a:gd name="connsiteY123" fmla="*/ 1436038 h 2069025"/>
                <a:gd name="connsiteX124" fmla="*/ 0 w 8290912"/>
                <a:gd name="connsiteY124" fmla="*/ 1315223 h 2069025"/>
                <a:gd name="connsiteX125" fmla="*/ 15690 w 8290912"/>
                <a:gd name="connsiteY125" fmla="*/ 1222243 h 2069025"/>
                <a:gd name="connsiteX126" fmla="*/ 535835 w 8290912"/>
                <a:gd name="connsiteY126" fmla="*/ 683608 h 2069025"/>
                <a:gd name="connsiteX127" fmla="*/ 743360 w 8290912"/>
                <a:gd name="connsiteY127" fmla="*/ 658734 h 2069025"/>
                <a:gd name="connsiteX128" fmla="*/ 4717856 w 8290912"/>
                <a:gd name="connsiteY128" fmla="*/ 0 h 2069025"/>
                <a:gd name="connsiteX129" fmla="*/ 4891598 w 8290912"/>
                <a:gd name="connsiteY129" fmla="*/ 0 h 2069025"/>
                <a:gd name="connsiteX130" fmla="*/ 4910276 w 8290912"/>
                <a:gd name="connsiteY130" fmla="*/ 0 h 2069025"/>
                <a:gd name="connsiteX131" fmla="*/ 5152210 w 8290912"/>
                <a:gd name="connsiteY131" fmla="*/ 2961 h 2069025"/>
                <a:gd name="connsiteX132" fmla="*/ 5183341 w 8290912"/>
                <a:gd name="connsiteY132" fmla="*/ 30788 h 2069025"/>
                <a:gd name="connsiteX133" fmla="*/ 5183341 w 8290912"/>
                <a:gd name="connsiteY133" fmla="*/ 1523412 h 2069025"/>
                <a:gd name="connsiteX134" fmla="*/ 5183341 w 8290912"/>
                <a:gd name="connsiteY134" fmla="*/ 1994409 h 2069025"/>
                <a:gd name="connsiteX135" fmla="*/ 5158436 w 8290912"/>
                <a:gd name="connsiteY135" fmla="*/ 2018980 h 2069025"/>
                <a:gd name="connsiteX136" fmla="*/ 4736535 w 8290912"/>
                <a:gd name="connsiteY136" fmla="*/ 2018980 h 2069025"/>
                <a:gd name="connsiteX137" fmla="*/ 4714891 w 8290912"/>
                <a:gd name="connsiteY137" fmla="*/ 1997369 h 2069025"/>
                <a:gd name="connsiteX138" fmla="*/ 4714891 w 8290912"/>
                <a:gd name="connsiteY138" fmla="*/ 21611 h 2069025"/>
                <a:gd name="connsiteX139" fmla="*/ 4717856 w 8290912"/>
                <a:gd name="connsiteY139" fmla="*/ 0 h 206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290912" h="2069025">
                  <a:moveTo>
                    <a:pt x="3783065" y="1049340"/>
                  </a:moveTo>
                  <a:cubicBezTo>
                    <a:pt x="3764799" y="1047907"/>
                    <a:pt x="3745992" y="1048055"/>
                    <a:pt x="3726593" y="1049534"/>
                  </a:cubicBezTo>
                  <a:cubicBezTo>
                    <a:pt x="3615234" y="1061966"/>
                    <a:pt x="3540599" y="1120866"/>
                    <a:pt x="3503578" y="1222979"/>
                  </a:cubicBezTo>
                  <a:cubicBezTo>
                    <a:pt x="3472480" y="1312957"/>
                    <a:pt x="3472480" y="1405895"/>
                    <a:pt x="3503578" y="1498833"/>
                  </a:cubicBezTo>
                  <a:cubicBezTo>
                    <a:pt x="3525198" y="1569869"/>
                    <a:pt x="3568735" y="1625809"/>
                    <a:pt x="3639816" y="1653631"/>
                  </a:cubicBezTo>
                  <a:cubicBezTo>
                    <a:pt x="3689572" y="1675238"/>
                    <a:pt x="3739032" y="1681453"/>
                    <a:pt x="3788493" y="1675238"/>
                  </a:cubicBezTo>
                  <a:cubicBezTo>
                    <a:pt x="3878528" y="1665766"/>
                    <a:pt x="3943686" y="1625809"/>
                    <a:pt x="3986926" y="1548262"/>
                  </a:cubicBezTo>
                  <a:cubicBezTo>
                    <a:pt x="4018024" y="1489362"/>
                    <a:pt x="4027205" y="1427502"/>
                    <a:pt x="4030463" y="1365642"/>
                  </a:cubicBezTo>
                  <a:cubicBezTo>
                    <a:pt x="4027205" y="1334564"/>
                    <a:pt x="4024244" y="1306742"/>
                    <a:pt x="4020986" y="1275664"/>
                  </a:cubicBezTo>
                  <a:cubicBezTo>
                    <a:pt x="4008547" y="1213804"/>
                    <a:pt x="3983965" y="1154904"/>
                    <a:pt x="3934208" y="1111690"/>
                  </a:cubicBezTo>
                  <a:cubicBezTo>
                    <a:pt x="3887784" y="1072177"/>
                    <a:pt x="3837861" y="1053641"/>
                    <a:pt x="3783065" y="1049340"/>
                  </a:cubicBezTo>
                  <a:close/>
                  <a:moveTo>
                    <a:pt x="734183" y="946855"/>
                  </a:moveTo>
                  <a:cubicBezTo>
                    <a:pt x="557742" y="937675"/>
                    <a:pt x="467745" y="1048719"/>
                    <a:pt x="452351" y="1188189"/>
                  </a:cubicBezTo>
                  <a:cubicBezTo>
                    <a:pt x="625832" y="1188189"/>
                    <a:pt x="802272" y="1188189"/>
                    <a:pt x="975752" y="1188189"/>
                  </a:cubicBezTo>
                  <a:cubicBezTo>
                    <a:pt x="984930" y="1073593"/>
                    <a:pt x="861184" y="950112"/>
                    <a:pt x="734183" y="946855"/>
                  </a:cubicBezTo>
                  <a:close/>
                  <a:moveTo>
                    <a:pt x="7590465" y="944595"/>
                  </a:moveTo>
                  <a:cubicBezTo>
                    <a:pt x="7540912" y="941107"/>
                    <a:pt x="7490974" y="950143"/>
                    <a:pt x="7447991" y="968798"/>
                  </a:cubicBezTo>
                  <a:cubicBezTo>
                    <a:pt x="7373650" y="1002851"/>
                    <a:pt x="7336332" y="1064441"/>
                    <a:pt x="7314711" y="1138764"/>
                  </a:cubicBezTo>
                  <a:cubicBezTo>
                    <a:pt x="7311453" y="1154162"/>
                    <a:pt x="7308491" y="1169559"/>
                    <a:pt x="7302271" y="1188214"/>
                  </a:cubicBezTo>
                  <a:cubicBezTo>
                    <a:pt x="7311453" y="1188214"/>
                    <a:pt x="7317672" y="1188214"/>
                    <a:pt x="7320634" y="1188214"/>
                  </a:cubicBezTo>
                  <a:cubicBezTo>
                    <a:pt x="7401491" y="1188214"/>
                    <a:pt x="7478793" y="1188214"/>
                    <a:pt x="7559353" y="1188214"/>
                  </a:cubicBezTo>
                  <a:cubicBezTo>
                    <a:pt x="7646133" y="1188214"/>
                    <a:pt x="7729952" y="1188214"/>
                    <a:pt x="7816732" y="1188214"/>
                  </a:cubicBezTo>
                  <a:cubicBezTo>
                    <a:pt x="7828875" y="1188214"/>
                    <a:pt x="7835391" y="1185253"/>
                    <a:pt x="7832133" y="1172816"/>
                  </a:cubicBezTo>
                  <a:cubicBezTo>
                    <a:pt x="7819693" y="1141725"/>
                    <a:pt x="7816732" y="1107673"/>
                    <a:pt x="7801034" y="1079839"/>
                  </a:cubicBezTo>
                  <a:cubicBezTo>
                    <a:pt x="7754571" y="991006"/>
                    <a:pt x="7673053" y="950407"/>
                    <a:pt x="7590465" y="944595"/>
                  </a:cubicBezTo>
                  <a:close/>
                  <a:moveTo>
                    <a:pt x="5302830" y="703129"/>
                  </a:moveTo>
                  <a:cubicBezTo>
                    <a:pt x="5454732" y="703129"/>
                    <a:pt x="5609595" y="703129"/>
                    <a:pt x="5764458" y="703129"/>
                  </a:cubicBezTo>
                  <a:cubicBezTo>
                    <a:pt x="5773933" y="703129"/>
                    <a:pt x="5783112" y="706089"/>
                    <a:pt x="5786073" y="718523"/>
                  </a:cubicBezTo>
                  <a:cubicBezTo>
                    <a:pt x="5869871" y="932256"/>
                    <a:pt x="5950412" y="1145693"/>
                    <a:pt x="6034209" y="1359426"/>
                  </a:cubicBezTo>
                  <a:cubicBezTo>
                    <a:pt x="6046350" y="1393470"/>
                    <a:pt x="6052568" y="1430474"/>
                    <a:pt x="6062043" y="1464517"/>
                  </a:cubicBezTo>
                  <a:cubicBezTo>
                    <a:pt x="6062043" y="1467773"/>
                    <a:pt x="6065004" y="1470734"/>
                    <a:pt x="6065004" y="1473990"/>
                  </a:cubicBezTo>
                  <a:cubicBezTo>
                    <a:pt x="6102314" y="1334560"/>
                    <a:pt x="6160942" y="1201347"/>
                    <a:pt x="6213649" y="1068133"/>
                  </a:cubicBezTo>
                  <a:cubicBezTo>
                    <a:pt x="6253919" y="950906"/>
                    <a:pt x="6300408" y="836342"/>
                    <a:pt x="6343935" y="721779"/>
                  </a:cubicBezTo>
                  <a:cubicBezTo>
                    <a:pt x="6350154" y="709346"/>
                    <a:pt x="6356372" y="703129"/>
                    <a:pt x="6371769" y="703129"/>
                  </a:cubicBezTo>
                  <a:cubicBezTo>
                    <a:pt x="6520414" y="703129"/>
                    <a:pt x="6669059" y="703129"/>
                    <a:pt x="6817999" y="703129"/>
                  </a:cubicBezTo>
                  <a:cubicBezTo>
                    <a:pt x="6823922" y="703129"/>
                    <a:pt x="6827179" y="706089"/>
                    <a:pt x="6836358" y="706089"/>
                  </a:cubicBezTo>
                  <a:cubicBezTo>
                    <a:pt x="6823922" y="730956"/>
                    <a:pt x="6814742" y="752566"/>
                    <a:pt x="6805563" y="774176"/>
                  </a:cubicBezTo>
                  <a:cubicBezTo>
                    <a:pt x="6693932" y="1018993"/>
                    <a:pt x="6582300" y="1266473"/>
                    <a:pt x="6467707" y="1510994"/>
                  </a:cubicBezTo>
                  <a:cubicBezTo>
                    <a:pt x="6396642" y="1672330"/>
                    <a:pt x="6322024" y="1833370"/>
                    <a:pt x="6250958" y="1994410"/>
                  </a:cubicBezTo>
                  <a:cubicBezTo>
                    <a:pt x="6241483" y="2012764"/>
                    <a:pt x="6232304" y="2018980"/>
                    <a:pt x="6210688" y="2018980"/>
                  </a:cubicBezTo>
                  <a:cubicBezTo>
                    <a:pt x="6105275" y="2018980"/>
                    <a:pt x="5999861" y="2018980"/>
                    <a:pt x="5894448" y="2018980"/>
                  </a:cubicBezTo>
                  <a:cubicBezTo>
                    <a:pt x="5882308" y="2018980"/>
                    <a:pt x="5872832" y="2016020"/>
                    <a:pt x="5869871" y="2003587"/>
                  </a:cubicBezTo>
                  <a:cubicBezTo>
                    <a:pt x="5693096" y="1613420"/>
                    <a:pt x="5516618" y="1219997"/>
                    <a:pt x="5339843" y="830126"/>
                  </a:cubicBezTo>
                  <a:cubicBezTo>
                    <a:pt x="5324446" y="792826"/>
                    <a:pt x="5306087" y="755822"/>
                    <a:pt x="5290393" y="718523"/>
                  </a:cubicBezTo>
                  <a:cubicBezTo>
                    <a:pt x="5287432" y="715266"/>
                    <a:pt x="5287432" y="712306"/>
                    <a:pt x="5284175" y="706089"/>
                  </a:cubicBezTo>
                  <a:cubicBezTo>
                    <a:pt x="5290393" y="706089"/>
                    <a:pt x="5296612" y="703129"/>
                    <a:pt x="5302830" y="703129"/>
                  </a:cubicBezTo>
                  <a:close/>
                  <a:moveTo>
                    <a:pt x="1453245" y="703129"/>
                  </a:moveTo>
                  <a:cubicBezTo>
                    <a:pt x="1462721" y="703129"/>
                    <a:pt x="1468939" y="703129"/>
                    <a:pt x="1475157" y="703129"/>
                  </a:cubicBezTo>
                  <a:cubicBezTo>
                    <a:pt x="1626763" y="703129"/>
                    <a:pt x="1778665" y="703129"/>
                    <a:pt x="1930567" y="703129"/>
                  </a:cubicBezTo>
                  <a:cubicBezTo>
                    <a:pt x="1945965" y="703129"/>
                    <a:pt x="1952183" y="706089"/>
                    <a:pt x="1958401" y="721779"/>
                  </a:cubicBezTo>
                  <a:cubicBezTo>
                    <a:pt x="2035981" y="926039"/>
                    <a:pt x="2116225" y="1130300"/>
                    <a:pt x="2193805" y="1334560"/>
                  </a:cubicBezTo>
                  <a:cubicBezTo>
                    <a:pt x="2209203" y="1378076"/>
                    <a:pt x="2221639" y="1424553"/>
                    <a:pt x="2237333" y="1467773"/>
                  </a:cubicBezTo>
                  <a:cubicBezTo>
                    <a:pt x="2237333" y="1464517"/>
                    <a:pt x="2237333" y="1461557"/>
                    <a:pt x="2240294" y="1458300"/>
                  </a:cubicBezTo>
                  <a:cubicBezTo>
                    <a:pt x="2252730" y="1387253"/>
                    <a:pt x="2283821" y="1322127"/>
                    <a:pt x="2308398" y="1257000"/>
                  </a:cubicBezTo>
                  <a:cubicBezTo>
                    <a:pt x="2376502" y="1077606"/>
                    <a:pt x="2447863" y="898212"/>
                    <a:pt x="2515968" y="721779"/>
                  </a:cubicBezTo>
                  <a:cubicBezTo>
                    <a:pt x="2519225" y="706089"/>
                    <a:pt x="2528404" y="703129"/>
                    <a:pt x="2540841" y="703129"/>
                  </a:cubicBezTo>
                  <a:cubicBezTo>
                    <a:pt x="2689486" y="703129"/>
                    <a:pt x="2838427" y="703129"/>
                    <a:pt x="2987072" y="703129"/>
                  </a:cubicBezTo>
                  <a:cubicBezTo>
                    <a:pt x="2990033" y="703129"/>
                    <a:pt x="2996251" y="703129"/>
                    <a:pt x="3005430" y="703129"/>
                  </a:cubicBezTo>
                  <a:cubicBezTo>
                    <a:pt x="3002469" y="715266"/>
                    <a:pt x="2999508" y="721779"/>
                    <a:pt x="2993290" y="730956"/>
                  </a:cubicBezTo>
                  <a:cubicBezTo>
                    <a:pt x="2900313" y="938472"/>
                    <a:pt x="2807336" y="1145693"/>
                    <a:pt x="2714358" y="1349954"/>
                  </a:cubicBezTo>
                  <a:cubicBezTo>
                    <a:pt x="2615163" y="1569903"/>
                    <a:pt x="2515968" y="1786893"/>
                    <a:pt x="2417069" y="2003587"/>
                  </a:cubicBezTo>
                  <a:cubicBezTo>
                    <a:pt x="2410554" y="2016020"/>
                    <a:pt x="2404632" y="2018980"/>
                    <a:pt x="2392196" y="2018980"/>
                  </a:cubicBezTo>
                  <a:cubicBezTo>
                    <a:pt x="2283821" y="2018980"/>
                    <a:pt x="2172189" y="2018980"/>
                    <a:pt x="2063815" y="2018980"/>
                  </a:cubicBezTo>
                  <a:cubicBezTo>
                    <a:pt x="2051378" y="2018980"/>
                    <a:pt x="2045160" y="2016020"/>
                    <a:pt x="2038942" y="2003587"/>
                  </a:cubicBezTo>
                  <a:cubicBezTo>
                    <a:pt x="1846770" y="1576120"/>
                    <a:pt x="1651636" y="1148653"/>
                    <a:pt x="1459464" y="718523"/>
                  </a:cubicBezTo>
                  <a:cubicBezTo>
                    <a:pt x="1456503" y="715266"/>
                    <a:pt x="1456503" y="712306"/>
                    <a:pt x="1453245" y="703129"/>
                  </a:cubicBezTo>
                  <a:close/>
                  <a:moveTo>
                    <a:pt x="3720374" y="662983"/>
                  </a:moveTo>
                  <a:cubicBezTo>
                    <a:pt x="3918807" y="653512"/>
                    <a:pt x="4095324" y="709452"/>
                    <a:pt x="4246963" y="839388"/>
                  </a:cubicBezTo>
                  <a:cubicBezTo>
                    <a:pt x="4377278" y="947717"/>
                    <a:pt x="4457836" y="1086828"/>
                    <a:pt x="4482418" y="1254057"/>
                  </a:cubicBezTo>
                  <a:cubicBezTo>
                    <a:pt x="4513516" y="1467755"/>
                    <a:pt x="4460798" y="1653631"/>
                    <a:pt x="4321302" y="1817605"/>
                  </a:cubicBezTo>
                  <a:cubicBezTo>
                    <a:pt x="4250221" y="1901367"/>
                    <a:pt x="4160186" y="1963227"/>
                    <a:pt x="4061265" y="2006440"/>
                  </a:cubicBezTo>
                  <a:cubicBezTo>
                    <a:pt x="3962048" y="2049949"/>
                    <a:pt x="3859870" y="2068596"/>
                    <a:pt x="3745252" y="2068596"/>
                  </a:cubicBezTo>
                  <a:cubicBezTo>
                    <a:pt x="3667952" y="2068596"/>
                    <a:pt x="3581174" y="2056165"/>
                    <a:pt x="3497358" y="2025087"/>
                  </a:cubicBezTo>
                  <a:cubicBezTo>
                    <a:pt x="3252426" y="1932149"/>
                    <a:pt x="3091309" y="1761960"/>
                    <a:pt x="3035630" y="1501793"/>
                  </a:cubicBezTo>
                  <a:cubicBezTo>
                    <a:pt x="2970472" y="1201373"/>
                    <a:pt x="3122407" y="885857"/>
                    <a:pt x="3398141" y="746450"/>
                  </a:cubicBezTo>
                  <a:cubicBezTo>
                    <a:pt x="3500616" y="694061"/>
                    <a:pt x="3605756" y="665943"/>
                    <a:pt x="3720374" y="662983"/>
                  </a:cubicBezTo>
                  <a:close/>
                  <a:moveTo>
                    <a:pt x="7613665" y="660032"/>
                  </a:moveTo>
                  <a:cubicBezTo>
                    <a:pt x="7682637" y="661957"/>
                    <a:pt x="7751573" y="672839"/>
                    <a:pt x="7819693" y="693122"/>
                  </a:cubicBezTo>
                  <a:cubicBezTo>
                    <a:pt x="8030572" y="757969"/>
                    <a:pt x="8166814" y="900397"/>
                    <a:pt x="8241154" y="1104712"/>
                  </a:cubicBezTo>
                  <a:cubicBezTo>
                    <a:pt x="8272253" y="1191471"/>
                    <a:pt x="8287654" y="1281192"/>
                    <a:pt x="8290912" y="1374170"/>
                  </a:cubicBezTo>
                  <a:cubicBezTo>
                    <a:pt x="8290912" y="1392824"/>
                    <a:pt x="8290912" y="1411479"/>
                    <a:pt x="8290912" y="1433095"/>
                  </a:cubicBezTo>
                  <a:cubicBezTo>
                    <a:pt x="8290912" y="1451750"/>
                    <a:pt x="8290912" y="1451750"/>
                    <a:pt x="8272253" y="1451750"/>
                  </a:cubicBezTo>
                  <a:cubicBezTo>
                    <a:pt x="8154374" y="1451750"/>
                    <a:pt x="8039753" y="1451750"/>
                    <a:pt x="7925133" y="1451750"/>
                  </a:cubicBezTo>
                  <a:cubicBezTo>
                    <a:pt x="7878633" y="1451750"/>
                    <a:pt x="7835391" y="1451750"/>
                    <a:pt x="7791853" y="1451750"/>
                  </a:cubicBezTo>
                  <a:cubicBezTo>
                    <a:pt x="7633694" y="1451750"/>
                    <a:pt x="7472573" y="1451750"/>
                    <a:pt x="7314711" y="1451750"/>
                  </a:cubicBezTo>
                  <a:cubicBezTo>
                    <a:pt x="7292794" y="1451750"/>
                    <a:pt x="7292794" y="1451750"/>
                    <a:pt x="7292794" y="1473366"/>
                  </a:cubicBezTo>
                  <a:cubicBezTo>
                    <a:pt x="7296052" y="1550650"/>
                    <a:pt x="7314711" y="1622012"/>
                    <a:pt x="7367134" y="1680937"/>
                  </a:cubicBezTo>
                  <a:cubicBezTo>
                    <a:pt x="7401491" y="1721208"/>
                    <a:pt x="7441771" y="1742824"/>
                    <a:pt x="7491232" y="1755260"/>
                  </a:cubicBezTo>
                  <a:cubicBezTo>
                    <a:pt x="7571793" y="1776876"/>
                    <a:pt x="7649391" y="1770658"/>
                    <a:pt x="7729952" y="1742824"/>
                  </a:cubicBezTo>
                  <a:cubicBezTo>
                    <a:pt x="7788595" y="1721208"/>
                    <a:pt x="7835391" y="1680937"/>
                    <a:pt x="7866193" y="1625269"/>
                  </a:cubicBezTo>
                  <a:cubicBezTo>
                    <a:pt x="7872413" y="1612832"/>
                    <a:pt x="7878633" y="1609575"/>
                    <a:pt x="7887814" y="1615793"/>
                  </a:cubicBezTo>
                  <a:cubicBezTo>
                    <a:pt x="7996511" y="1659321"/>
                    <a:pt x="8101654" y="1702553"/>
                    <a:pt x="8207094" y="1746081"/>
                  </a:cubicBezTo>
                  <a:cubicBezTo>
                    <a:pt x="8225753" y="1752003"/>
                    <a:pt x="8225753" y="1752003"/>
                    <a:pt x="8216571" y="1770658"/>
                  </a:cubicBezTo>
                  <a:cubicBezTo>
                    <a:pt x="8163556" y="1879033"/>
                    <a:pt x="8076776" y="1953356"/>
                    <a:pt x="7965413" y="2003102"/>
                  </a:cubicBezTo>
                  <a:cubicBezTo>
                    <a:pt x="7884852" y="2040116"/>
                    <a:pt x="7795111" y="2058771"/>
                    <a:pt x="7705073" y="2064989"/>
                  </a:cubicBezTo>
                  <a:cubicBezTo>
                    <a:pt x="7596672" y="2071207"/>
                    <a:pt x="7488271" y="2068246"/>
                    <a:pt x="7382832" y="2043373"/>
                  </a:cubicBezTo>
                  <a:cubicBezTo>
                    <a:pt x="7178173" y="1990666"/>
                    <a:pt x="7017052" y="1882290"/>
                    <a:pt x="6921091" y="1687155"/>
                  </a:cubicBezTo>
                  <a:cubicBezTo>
                    <a:pt x="6880811" y="1600396"/>
                    <a:pt x="6859190" y="1507418"/>
                    <a:pt x="6855932" y="1411479"/>
                  </a:cubicBezTo>
                  <a:cubicBezTo>
                    <a:pt x="6849712" y="1306065"/>
                    <a:pt x="6865409" y="1203908"/>
                    <a:pt x="6902432" y="1104712"/>
                  </a:cubicBezTo>
                  <a:cubicBezTo>
                    <a:pt x="6995431" y="875820"/>
                    <a:pt x="7165733" y="736354"/>
                    <a:pt x="7407414" y="680685"/>
                  </a:cubicBezTo>
                  <a:cubicBezTo>
                    <a:pt x="7475683" y="665140"/>
                    <a:pt x="7544693" y="658107"/>
                    <a:pt x="7613665" y="660032"/>
                  </a:cubicBezTo>
                  <a:close/>
                  <a:moveTo>
                    <a:pt x="743360" y="658734"/>
                  </a:moveTo>
                  <a:cubicBezTo>
                    <a:pt x="876579" y="661991"/>
                    <a:pt x="1003581" y="689826"/>
                    <a:pt x="1118148" y="761190"/>
                  </a:cubicBezTo>
                  <a:cubicBezTo>
                    <a:pt x="1251368" y="841734"/>
                    <a:pt x="1338107" y="959292"/>
                    <a:pt x="1387842" y="1107646"/>
                  </a:cubicBezTo>
                  <a:cubicBezTo>
                    <a:pt x="1418631" y="1197665"/>
                    <a:pt x="1434321" y="1293607"/>
                    <a:pt x="1437282" y="1392805"/>
                  </a:cubicBezTo>
                  <a:cubicBezTo>
                    <a:pt x="1437282" y="1408204"/>
                    <a:pt x="1437282" y="1423898"/>
                    <a:pt x="1437282" y="1439296"/>
                  </a:cubicBezTo>
                  <a:cubicBezTo>
                    <a:pt x="1437282" y="1448475"/>
                    <a:pt x="1434321" y="1454694"/>
                    <a:pt x="1424848" y="1454694"/>
                  </a:cubicBezTo>
                  <a:cubicBezTo>
                    <a:pt x="1418631" y="1454694"/>
                    <a:pt x="1412710" y="1454694"/>
                    <a:pt x="1406197" y="1454694"/>
                  </a:cubicBezTo>
                  <a:cubicBezTo>
                    <a:pt x="1093577" y="1454694"/>
                    <a:pt x="780661" y="1454694"/>
                    <a:pt x="467745" y="1454694"/>
                  </a:cubicBezTo>
                  <a:cubicBezTo>
                    <a:pt x="461529" y="1454694"/>
                    <a:pt x="455312" y="1451733"/>
                    <a:pt x="449095" y="1454694"/>
                  </a:cubicBezTo>
                  <a:cubicBezTo>
                    <a:pt x="446134" y="1457655"/>
                    <a:pt x="439917" y="1460912"/>
                    <a:pt x="439917" y="1463873"/>
                  </a:cubicBezTo>
                  <a:cubicBezTo>
                    <a:pt x="442878" y="1569291"/>
                    <a:pt x="471002" y="1659310"/>
                    <a:pt x="560702" y="1721198"/>
                  </a:cubicBezTo>
                  <a:cubicBezTo>
                    <a:pt x="598004" y="1746072"/>
                    <a:pt x="635009" y="1758213"/>
                    <a:pt x="678527" y="1761470"/>
                  </a:cubicBezTo>
                  <a:cubicBezTo>
                    <a:pt x="743360" y="1770649"/>
                    <a:pt x="811746" y="1767688"/>
                    <a:pt x="873618" y="1742815"/>
                  </a:cubicBezTo>
                  <a:cubicBezTo>
                    <a:pt x="935491" y="1721198"/>
                    <a:pt x="979009" y="1680926"/>
                    <a:pt x="1009797" y="1625256"/>
                  </a:cubicBezTo>
                  <a:cubicBezTo>
                    <a:pt x="1019271" y="1612820"/>
                    <a:pt x="1022231" y="1609562"/>
                    <a:pt x="1037625" y="1615781"/>
                  </a:cubicBezTo>
                  <a:cubicBezTo>
                    <a:pt x="1143016" y="1659310"/>
                    <a:pt x="1248407" y="1702543"/>
                    <a:pt x="1353798" y="1746072"/>
                  </a:cubicBezTo>
                  <a:cubicBezTo>
                    <a:pt x="1372152" y="1751994"/>
                    <a:pt x="1372152" y="1751994"/>
                    <a:pt x="1362975" y="1767688"/>
                  </a:cubicBezTo>
                  <a:cubicBezTo>
                    <a:pt x="1319457" y="1863630"/>
                    <a:pt x="1248407" y="1931736"/>
                    <a:pt x="1155450" y="1981484"/>
                  </a:cubicBezTo>
                  <a:cubicBezTo>
                    <a:pt x="1071670" y="2027678"/>
                    <a:pt x="979009" y="2052552"/>
                    <a:pt x="886052" y="2062027"/>
                  </a:cubicBezTo>
                  <a:cubicBezTo>
                    <a:pt x="820923" y="2064989"/>
                    <a:pt x="759050" y="2071207"/>
                    <a:pt x="696882" y="2068246"/>
                  </a:cubicBezTo>
                  <a:cubicBezTo>
                    <a:pt x="520440" y="2058770"/>
                    <a:pt x="359394" y="2009319"/>
                    <a:pt x="226175" y="1894722"/>
                  </a:cubicBezTo>
                  <a:cubicBezTo>
                    <a:pt x="111607" y="1798484"/>
                    <a:pt x="43518" y="1674708"/>
                    <a:pt x="15690" y="1531980"/>
                  </a:cubicBezTo>
                  <a:cubicBezTo>
                    <a:pt x="9177" y="1501184"/>
                    <a:pt x="6217" y="1467131"/>
                    <a:pt x="0" y="1436038"/>
                  </a:cubicBezTo>
                  <a:cubicBezTo>
                    <a:pt x="0" y="1395767"/>
                    <a:pt x="0" y="1355495"/>
                    <a:pt x="0" y="1315223"/>
                  </a:cubicBezTo>
                  <a:cubicBezTo>
                    <a:pt x="6217" y="1284427"/>
                    <a:pt x="6217" y="1253335"/>
                    <a:pt x="15690" y="1222243"/>
                  </a:cubicBezTo>
                  <a:cubicBezTo>
                    <a:pt x="80523" y="937675"/>
                    <a:pt x="254003" y="757933"/>
                    <a:pt x="535835" y="683608"/>
                  </a:cubicBezTo>
                  <a:cubicBezTo>
                    <a:pt x="603924" y="664952"/>
                    <a:pt x="672310" y="658734"/>
                    <a:pt x="743360" y="658734"/>
                  </a:cubicBezTo>
                  <a:close/>
                  <a:moveTo>
                    <a:pt x="4717856" y="0"/>
                  </a:moveTo>
                  <a:cubicBezTo>
                    <a:pt x="4776857" y="0"/>
                    <a:pt x="4832893" y="0"/>
                    <a:pt x="4891598" y="0"/>
                  </a:cubicBezTo>
                  <a:cubicBezTo>
                    <a:pt x="4897824" y="0"/>
                    <a:pt x="4904050" y="0"/>
                    <a:pt x="4910276" y="0"/>
                  </a:cubicBezTo>
                  <a:cubicBezTo>
                    <a:pt x="4990921" y="2961"/>
                    <a:pt x="5071565" y="0"/>
                    <a:pt x="5152210" y="2961"/>
                  </a:cubicBezTo>
                  <a:cubicBezTo>
                    <a:pt x="5183341" y="2961"/>
                    <a:pt x="5183341" y="-3256"/>
                    <a:pt x="5183341" y="30788"/>
                  </a:cubicBezTo>
                  <a:cubicBezTo>
                    <a:pt x="5183341" y="526356"/>
                    <a:pt x="5183341" y="1025180"/>
                    <a:pt x="5183341" y="1523412"/>
                  </a:cubicBezTo>
                  <a:cubicBezTo>
                    <a:pt x="5183341" y="1681497"/>
                    <a:pt x="5183341" y="1839285"/>
                    <a:pt x="5183341" y="1994409"/>
                  </a:cubicBezTo>
                  <a:cubicBezTo>
                    <a:pt x="5183341" y="2018980"/>
                    <a:pt x="5183341" y="2018980"/>
                    <a:pt x="5158436" y="2018980"/>
                  </a:cubicBezTo>
                  <a:cubicBezTo>
                    <a:pt x="5019087" y="2018980"/>
                    <a:pt x="4876180" y="2018980"/>
                    <a:pt x="4736535" y="2018980"/>
                  </a:cubicBezTo>
                  <a:cubicBezTo>
                    <a:pt x="4714891" y="2018980"/>
                    <a:pt x="4714891" y="2018980"/>
                    <a:pt x="4714891" y="1997369"/>
                  </a:cubicBezTo>
                  <a:cubicBezTo>
                    <a:pt x="4714891" y="1337797"/>
                    <a:pt x="4714891" y="678224"/>
                    <a:pt x="4714891" y="21611"/>
                  </a:cubicBezTo>
                  <a:cubicBezTo>
                    <a:pt x="4714891" y="12434"/>
                    <a:pt x="4714891" y="6217"/>
                    <a:pt x="4717856" y="0"/>
                  </a:cubicBezTo>
                  <a:close/>
                </a:path>
              </a:pathLst>
            </a:custGeom>
            <a:gradFill>
              <a:gsLst>
                <a:gs pos="50000">
                  <a:schemeClr val="accent5"/>
                </a:gs>
                <a:gs pos="0">
                  <a:schemeClr val="accent6"/>
                </a:gs>
                <a:gs pos="100000">
                  <a:schemeClr val="accent2"/>
                </a:gs>
              </a:gsLst>
              <a:lin ang="0" scaled="0"/>
            </a:gradFill>
            <a:ln>
              <a:noFill/>
            </a:ln>
            <a:effectLst/>
          </p:spPr>
          <p:txBody>
            <a:bodyPr wrap="square" anchor="ctr">
              <a:noAutofit/>
            </a:bodyPr>
            <a:lstStyle/>
            <a:p>
              <a:endParaRPr lang="en-US"/>
            </a:p>
          </p:txBody>
        </p:sp>
        <p:sp>
          <p:nvSpPr>
            <p:cNvPr id="54" name="Freeform 53">
              <a:extLst>
                <a:ext uri="{FF2B5EF4-FFF2-40B4-BE49-F238E27FC236}">
                  <a16:creationId xmlns:a16="http://schemas.microsoft.com/office/drawing/2014/main" id="{1C183276-B7D7-9F41-8040-77857E1E9F45}"/>
                </a:ext>
              </a:extLst>
            </p:cNvPr>
            <p:cNvSpPr>
              <a:spLocks noChangeArrowheads="1"/>
            </p:cNvSpPr>
            <p:nvPr/>
          </p:nvSpPr>
          <p:spPr bwMode="auto">
            <a:xfrm flipV="1">
              <a:off x="1124752" y="3260999"/>
              <a:ext cx="9942496" cy="2018500"/>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56" name="Rectangle 55">
              <a:extLst>
                <a:ext uri="{FF2B5EF4-FFF2-40B4-BE49-F238E27FC236}">
                  <a16:creationId xmlns:a16="http://schemas.microsoft.com/office/drawing/2014/main" id="{AD871149-2D0B-F54D-832A-19821F2CD323}"/>
                </a:ext>
              </a:extLst>
            </p:cNvPr>
            <p:cNvSpPr/>
            <p:nvPr userDrawn="1"/>
          </p:nvSpPr>
          <p:spPr>
            <a:xfrm>
              <a:off x="696912" y="3263812"/>
              <a:ext cx="10799764" cy="2096753"/>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92AB503C-D9DB-194D-9142-28B0D9D6FB8F}"/>
                </a:ext>
              </a:extLst>
            </p:cNvPr>
            <p:cNvGrpSpPr/>
            <p:nvPr userDrawn="1"/>
          </p:nvGrpSpPr>
          <p:grpSpPr>
            <a:xfrm>
              <a:off x="1148283" y="4240473"/>
              <a:ext cx="9846060" cy="322545"/>
              <a:chOff x="695816" y="6450744"/>
              <a:chExt cx="1533483" cy="50235"/>
            </a:xfrm>
            <a:solidFill>
              <a:schemeClr val="bg1">
                <a:lumMod val="65000"/>
              </a:schemeClr>
            </a:solidFill>
          </p:grpSpPr>
          <p:sp>
            <p:nvSpPr>
              <p:cNvPr id="27" name="Freeform 1">
                <a:extLst>
                  <a:ext uri="{FF2B5EF4-FFF2-40B4-BE49-F238E27FC236}">
                    <a16:creationId xmlns:a16="http://schemas.microsoft.com/office/drawing/2014/main" id="{3B196491-CC40-7E45-BE73-28D013360759}"/>
                  </a:ext>
                </a:extLst>
              </p:cNvPr>
              <p:cNvSpPr>
                <a:spLocks noChangeArrowheads="1"/>
              </p:cNvSpPr>
              <p:nvPr userDrawn="1"/>
            </p:nvSpPr>
            <p:spPr bwMode="auto">
              <a:xfrm>
                <a:off x="695816" y="6450744"/>
                <a:ext cx="296577" cy="38672"/>
              </a:xfrm>
              <a:custGeom>
                <a:avLst/>
                <a:gdLst>
                  <a:gd name="T0" fmla="*/ 902 w 13798"/>
                  <a:gd name="T1" fmla="*/ 0 h 1797"/>
                  <a:gd name="T2" fmla="*/ 1368 w 13798"/>
                  <a:gd name="T3" fmla="*/ 1286 h 1797"/>
                  <a:gd name="T4" fmla="*/ 200 w 13798"/>
                  <a:gd name="T5" fmla="*/ 776 h 1797"/>
                  <a:gd name="T6" fmla="*/ 200 w 13798"/>
                  <a:gd name="T7" fmla="*/ 177 h 1797"/>
                  <a:gd name="T8" fmla="*/ 839 w 13798"/>
                  <a:gd name="T9" fmla="*/ 1604 h 1797"/>
                  <a:gd name="T10" fmla="*/ 200 w 13798"/>
                  <a:gd name="T11" fmla="*/ 1604 h 1797"/>
                  <a:gd name="T12" fmla="*/ 2251 w 13798"/>
                  <a:gd name="T13" fmla="*/ 1796 h 1797"/>
                  <a:gd name="T14" fmla="*/ 2783 w 13798"/>
                  <a:gd name="T15" fmla="*/ 1201 h 1797"/>
                  <a:gd name="T16" fmla="*/ 2591 w 13798"/>
                  <a:gd name="T17" fmla="*/ 1404 h 1797"/>
                  <a:gd name="T18" fmla="*/ 2251 w 13798"/>
                  <a:gd name="T19" fmla="*/ 673 h 1797"/>
                  <a:gd name="T20" fmla="*/ 3792 w 13798"/>
                  <a:gd name="T21" fmla="*/ 687 h 1797"/>
                  <a:gd name="T22" fmla="*/ 3663 w 13798"/>
                  <a:gd name="T23" fmla="*/ 1434 h 1797"/>
                  <a:gd name="T24" fmla="*/ 3482 w 13798"/>
                  <a:gd name="T25" fmla="*/ 1796 h 1797"/>
                  <a:gd name="T26" fmla="*/ 2957 w 13798"/>
                  <a:gd name="T27" fmla="*/ 536 h 1797"/>
                  <a:gd name="T28" fmla="*/ 3308 w 13798"/>
                  <a:gd name="T29" fmla="*/ 536 h 1797"/>
                  <a:gd name="T30" fmla="*/ 4723 w 13798"/>
                  <a:gd name="T31" fmla="*/ 687 h 1797"/>
                  <a:gd name="T32" fmla="*/ 4594 w 13798"/>
                  <a:gd name="T33" fmla="*/ 1434 h 1797"/>
                  <a:gd name="T34" fmla="*/ 4413 w 13798"/>
                  <a:gd name="T35" fmla="*/ 1796 h 1797"/>
                  <a:gd name="T36" fmla="*/ 3888 w 13798"/>
                  <a:gd name="T37" fmla="*/ 536 h 1797"/>
                  <a:gd name="T38" fmla="*/ 4243 w 13798"/>
                  <a:gd name="T39" fmla="*/ 536 h 1797"/>
                  <a:gd name="T40" fmla="*/ 6050 w 13798"/>
                  <a:gd name="T41" fmla="*/ 1404 h 1797"/>
                  <a:gd name="T42" fmla="*/ 5518 w 13798"/>
                  <a:gd name="T43" fmla="*/ 521 h 1797"/>
                  <a:gd name="T44" fmla="*/ 5518 w 13798"/>
                  <a:gd name="T45" fmla="*/ 1645 h 1797"/>
                  <a:gd name="T46" fmla="*/ 5854 w 13798"/>
                  <a:gd name="T47" fmla="*/ 1050 h 1797"/>
                  <a:gd name="T48" fmla="*/ 5854 w 13798"/>
                  <a:gd name="T49" fmla="*/ 1050 h 1797"/>
                  <a:gd name="T50" fmla="*/ 6553 w 13798"/>
                  <a:gd name="T51" fmla="*/ 695 h 1797"/>
                  <a:gd name="T52" fmla="*/ 7078 w 13798"/>
                  <a:gd name="T53" fmla="*/ 965 h 1797"/>
                  <a:gd name="T54" fmla="*/ 6564 w 13798"/>
                  <a:gd name="T55" fmla="*/ 1781 h 1797"/>
                  <a:gd name="T56" fmla="*/ 9391 w 13798"/>
                  <a:gd name="T57" fmla="*/ 1331 h 1797"/>
                  <a:gd name="T58" fmla="*/ 8308 w 13798"/>
                  <a:gd name="T59" fmla="*/ 1135 h 1797"/>
                  <a:gd name="T60" fmla="*/ 9184 w 13798"/>
                  <a:gd name="T61" fmla="*/ 942 h 1797"/>
                  <a:gd name="T62" fmla="*/ 8885 w 13798"/>
                  <a:gd name="T63" fmla="*/ 1645 h 1797"/>
                  <a:gd name="T64" fmla="*/ 10518 w 13798"/>
                  <a:gd name="T65" fmla="*/ 1781 h 1797"/>
                  <a:gd name="T66" fmla="*/ 10101 w 13798"/>
                  <a:gd name="T67" fmla="*/ 1796 h 1797"/>
                  <a:gd name="T68" fmla="*/ 10518 w 13798"/>
                  <a:gd name="T69" fmla="*/ 1153 h 1797"/>
                  <a:gd name="T70" fmla="*/ 9861 w 13798"/>
                  <a:gd name="T71" fmla="*/ 887 h 1797"/>
                  <a:gd name="T72" fmla="*/ 10707 w 13798"/>
                  <a:gd name="T73" fmla="*/ 931 h 1797"/>
                  <a:gd name="T74" fmla="*/ 10515 w 13798"/>
                  <a:gd name="T75" fmla="*/ 1412 h 1797"/>
                  <a:gd name="T76" fmla="*/ 10515 w 13798"/>
                  <a:gd name="T77" fmla="*/ 1412 h 1797"/>
                  <a:gd name="T78" fmla="*/ 11202 w 13798"/>
                  <a:gd name="T79" fmla="*/ 695 h 1797"/>
                  <a:gd name="T80" fmla="*/ 11727 w 13798"/>
                  <a:gd name="T81" fmla="*/ 965 h 1797"/>
                  <a:gd name="T82" fmla="*/ 11213 w 13798"/>
                  <a:gd name="T83" fmla="*/ 1781 h 1797"/>
                  <a:gd name="T84" fmla="*/ 13176 w 13798"/>
                  <a:gd name="T85" fmla="*/ 1404 h 1797"/>
                  <a:gd name="T86" fmla="*/ 12082 w 13798"/>
                  <a:gd name="T87" fmla="*/ 1161 h 1797"/>
                  <a:gd name="T88" fmla="*/ 12278 w 13798"/>
                  <a:gd name="T89" fmla="*/ 1201 h 1797"/>
                  <a:gd name="T90" fmla="*/ 13176 w 13798"/>
                  <a:gd name="T91" fmla="*/ 1404 h 1797"/>
                  <a:gd name="T92" fmla="*/ 12278 w 13798"/>
                  <a:gd name="T93" fmla="*/ 1050 h 1797"/>
                  <a:gd name="T94" fmla="*/ 13586 w 13798"/>
                  <a:gd name="T95" fmla="*/ 1781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98" h="1797">
                    <a:moveTo>
                      <a:pt x="0" y="1781"/>
                    </a:moveTo>
                    <a:lnTo>
                      <a:pt x="0" y="1781"/>
                    </a:lnTo>
                    <a:cubicBezTo>
                      <a:pt x="0" y="0"/>
                      <a:pt x="0" y="0"/>
                      <a:pt x="0" y="0"/>
                    </a:cubicBezTo>
                    <a:cubicBezTo>
                      <a:pt x="902" y="0"/>
                      <a:pt x="902" y="0"/>
                      <a:pt x="902" y="0"/>
                    </a:cubicBezTo>
                    <a:cubicBezTo>
                      <a:pt x="1238" y="0"/>
                      <a:pt x="1316" y="159"/>
                      <a:pt x="1316" y="469"/>
                    </a:cubicBezTo>
                    <a:cubicBezTo>
                      <a:pt x="1316" y="658"/>
                      <a:pt x="1279" y="784"/>
                      <a:pt x="1090" y="846"/>
                    </a:cubicBezTo>
                    <a:cubicBezTo>
                      <a:pt x="1090" y="850"/>
                      <a:pt x="1090" y="850"/>
                      <a:pt x="1090" y="850"/>
                    </a:cubicBezTo>
                    <a:cubicBezTo>
                      <a:pt x="1331" y="894"/>
                      <a:pt x="1368" y="1064"/>
                      <a:pt x="1368" y="1286"/>
                    </a:cubicBezTo>
                    <a:cubicBezTo>
                      <a:pt x="1368" y="1608"/>
                      <a:pt x="1249" y="1781"/>
                      <a:pt x="946" y="1781"/>
                    </a:cubicBezTo>
                    <a:lnTo>
                      <a:pt x="0" y="1781"/>
                    </a:lnTo>
                    <a:close/>
                    <a:moveTo>
                      <a:pt x="200" y="776"/>
                    </a:moveTo>
                    <a:lnTo>
                      <a:pt x="200" y="776"/>
                    </a:lnTo>
                    <a:cubicBezTo>
                      <a:pt x="787" y="776"/>
                      <a:pt x="787" y="776"/>
                      <a:pt x="787" y="776"/>
                    </a:cubicBezTo>
                    <a:cubicBezTo>
                      <a:pt x="1031" y="776"/>
                      <a:pt x="1113" y="724"/>
                      <a:pt x="1113" y="444"/>
                    </a:cubicBezTo>
                    <a:cubicBezTo>
                      <a:pt x="1113" y="203"/>
                      <a:pt x="1020" y="177"/>
                      <a:pt x="809" y="177"/>
                    </a:cubicBezTo>
                    <a:cubicBezTo>
                      <a:pt x="200" y="177"/>
                      <a:pt x="200" y="177"/>
                      <a:pt x="200" y="177"/>
                    </a:cubicBezTo>
                    <a:lnTo>
                      <a:pt x="200" y="776"/>
                    </a:lnTo>
                    <a:close/>
                    <a:moveTo>
                      <a:pt x="200" y="1604"/>
                    </a:moveTo>
                    <a:lnTo>
                      <a:pt x="200" y="1604"/>
                    </a:lnTo>
                    <a:cubicBezTo>
                      <a:pt x="839" y="1604"/>
                      <a:pt x="839" y="1604"/>
                      <a:pt x="839" y="1604"/>
                    </a:cubicBezTo>
                    <a:cubicBezTo>
                      <a:pt x="1057" y="1604"/>
                      <a:pt x="1164" y="1578"/>
                      <a:pt x="1164" y="1305"/>
                    </a:cubicBezTo>
                    <a:cubicBezTo>
                      <a:pt x="1164" y="1072"/>
                      <a:pt x="1131" y="950"/>
                      <a:pt x="865" y="957"/>
                    </a:cubicBezTo>
                    <a:cubicBezTo>
                      <a:pt x="200" y="957"/>
                      <a:pt x="200" y="957"/>
                      <a:pt x="200" y="957"/>
                    </a:cubicBezTo>
                    <a:lnTo>
                      <a:pt x="200" y="1604"/>
                    </a:lnTo>
                    <a:close/>
                    <a:moveTo>
                      <a:pt x="2783" y="1404"/>
                    </a:moveTo>
                    <a:lnTo>
                      <a:pt x="2783" y="1404"/>
                    </a:lnTo>
                    <a:cubicBezTo>
                      <a:pt x="2783" y="1449"/>
                      <a:pt x="2783" y="1449"/>
                      <a:pt x="2783" y="1449"/>
                    </a:cubicBezTo>
                    <a:cubicBezTo>
                      <a:pt x="2783" y="1781"/>
                      <a:pt x="2528" y="1796"/>
                      <a:pt x="2251" y="1796"/>
                    </a:cubicBezTo>
                    <a:cubicBezTo>
                      <a:pt x="1763" y="1796"/>
                      <a:pt x="1689" y="1637"/>
                      <a:pt x="1689" y="1161"/>
                    </a:cubicBezTo>
                    <a:cubicBezTo>
                      <a:pt x="1689" y="643"/>
                      <a:pt x="1804" y="521"/>
                      <a:pt x="2251" y="521"/>
                    </a:cubicBezTo>
                    <a:cubicBezTo>
                      <a:pt x="2654" y="521"/>
                      <a:pt x="2783" y="614"/>
                      <a:pt x="2783" y="1076"/>
                    </a:cubicBezTo>
                    <a:cubicBezTo>
                      <a:pt x="2783" y="1201"/>
                      <a:pt x="2783" y="1201"/>
                      <a:pt x="2783" y="1201"/>
                    </a:cubicBezTo>
                    <a:cubicBezTo>
                      <a:pt x="1885" y="1201"/>
                      <a:pt x="1885" y="1201"/>
                      <a:pt x="1885" y="1201"/>
                    </a:cubicBezTo>
                    <a:cubicBezTo>
                      <a:pt x="1885" y="1597"/>
                      <a:pt x="1911" y="1645"/>
                      <a:pt x="2251" y="1645"/>
                    </a:cubicBezTo>
                    <a:cubicBezTo>
                      <a:pt x="2506" y="1645"/>
                      <a:pt x="2591" y="1630"/>
                      <a:pt x="2591" y="1452"/>
                    </a:cubicBezTo>
                    <a:cubicBezTo>
                      <a:pt x="2591" y="1404"/>
                      <a:pt x="2591" y="1404"/>
                      <a:pt x="2591" y="1404"/>
                    </a:cubicBezTo>
                    <a:lnTo>
                      <a:pt x="2783" y="1404"/>
                    </a:lnTo>
                    <a:close/>
                    <a:moveTo>
                      <a:pt x="2587" y="1050"/>
                    </a:moveTo>
                    <a:lnTo>
                      <a:pt x="2587" y="1050"/>
                    </a:lnTo>
                    <a:cubicBezTo>
                      <a:pt x="2576" y="695"/>
                      <a:pt x="2535" y="673"/>
                      <a:pt x="2251" y="673"/>
                    </a:cubicBezTo>
                    <a:cubicBezTo>
                      <a:pt x="1911" y="673"/>
                      <a:pt x="1896" y="761"/>
                      <a:pt x="1885" y="1050"/>
                    </a:cubicBezTo>
                    <a:lnTo>
                      <a:pt x="2587" y="1050"/>
                    </a:lnTo>
                    <a:close/>
                    <a:moveTo>
                      <a:pt x="3792" y="687"/>
                    </a:moveTo>
                    <a:lnTo>
                      <a:pt x="3792" y="687"/>
                    </a:lnTo>
                    <a:cubicBezTo>
                      <a:pt x="3308" y="687"/>
                      <a:pt x="3308" y="687"/>
                      <a:pt x="3308" y="687"/>
                    </a:cubicBezTo>
                    <a:cubicBezTo>
                      <a:pt x="3308" y="1478"/>
                      <a:pt x="3308" y="1478"/>
                      <a:pt x="3308" y="1478"/>
                    </a:cubicBezTo>
                    <a:cubicBezTo>
                      <a:pt x="3312" y="1615"/>
                      <a:pt x="3348" y="1645"/>
                      <a:pt x="3485" y="1645"/>
                    </a:cubicBezTo>
                    <a:cubicBezTo>
                      <a:pt x="3663" y="1645"/>
                      <a:pt x="3663" y="1552"/>
                      <a:pt x="3663" y="1434"/>
                    </a:cubicBezTo>
                    <a:cubicBezTo>
                      <a:pt x="3663" y="1342"/>
                      <a:pt x="3663" y="1342"/>
                      <a:pt x="3663" y="1342"/>
                    </a:cubicBezTo>
                    <a:cubicBezTo>
                      <a:pt x="3840" y="1342"/>
                      <a:pt x="3840" y="1342"/>
                      <a:pt x="3840" y="1342"/>
                    </a:cubicBezTo>
                    <a:cubicBezTo>
                      <a:pt x="3840" y="1434"/>
                      <a:pt x="3840" y="1434"/>
                      <a:pt x="3840" y="1434"/>
                    </a:cubicBezTo>
                    <a:cubicBezTo>
                      <a:pt x="3840" y="1682"/>
                      <a:pt x="3737" y="1796"/>
                      <a:pt x="3482" y="1796"/>
                    </a:cubicBezTo>
                    <a:cubicBezTo>
                      <a:pt x="3190" y="1796"/>
                      <a:pt x="3123" y="1715"/>
                      <a:pt x="3123" y="1423"/>
                    </a:cubicBezTo>
                    <a:cubicBezTo>
                      <a:pt x="3123" y="687"/>
                      <a:pt x="3123" y="687"/>
                      <a:pt x="3123" y="687"/>
                    </a:cubicBezTo>
                    <a:cubicBezTo>
                      <a:pt x="2957" y="687"/>
                      <a:pt x="2957" y="687"/>
                      <a:pt x="2957" y="687"/>
                    </a:cubicBezTo>
                    <a:cubicBezTo>
                      <a:pt x="2957" y="536"/>
                      <a:pt x="2957" y="536"/>
                      <a:pt x="2957" y="536"/>
                    </a:cubicBezTo>
                    <a:cubicBezTo>
                      <a:pt x="3123" y="536"/>
                      <a:pt x="3123" y="536"/>
                      <a:pt x="3123" y="536"/>
                    </a:cubicBezTo>
                    <a:cubicBezTo>
                      <a:pt x="3123" y="233"/>
                      <a:pt x="3123" y="233"/>
                      <a:pt x="3123" y="233"/>
                    </a:cubicBezTo>
                    <a:cubicBezTo>
                      <a:pt x="3308" y="233"/>
                      <a:pt x="3308" y="233"/>
                      <a:pt x="3308" y="233"/>
                    </a:cubicBezTo>
                    <a:cubicBezTo>
                      <a:pt x="3308" y="536"/>
                      <a:pt x="3308" y="536"/>
                      <a:pt x="3308" y="536"/>
                    </a:cubicBezTo>
                    <a:cubicBezTo>
                      <a:pt x="3792" y="536"/>
                      <a:pt x="3792" y="536"/>
                      <a:pt x="3792" y="536"/>
                    </a:cubicBezTo>
                    <a:lnTo>
                      <a:pt x="3792" y="687"/>
                    </a:lnTo>
                    <a:close/>
                    <a:moveTo>
                      <a:pt x="4723" y="687"/>
                    </a:moveTo>
                    <a:lnTo>
                      <a:pt x="4723" y="687"/>
                    </a:lnTo>
                    <a:cubicBezTo>
                      <a:pt x="4243" y="687"/>
                      <a:pt x="4243" y="687"/>
                      <a:pt x="4243" y="687"/>
                    </a:cubicBezTo>
                    <a:cubicBezTo>
                      <a:pt x="4243" y="1478"/>
                      <a:pt x="4243" y="1478"/>
                      <a:pt x="4243" y="1478"/>
                    </a:cubicBezTo>
                    <a:cubicBezTo>
                      <a:pt x="4243" y="1615"/>
                      <a:pt x="4280" y="1645"/>
                      <a:pt x="4417" y="1645"/>
                    </a:cubicBezTo>
                    <a:cubicBezTo>
                      <a:pt x="4594" y="1645"/>
                      <a:pt x="4594" y="1552"/>
                      <a:pt x="4594" y="1434"/>
                    </a:cubicBezTo>
                    <a:cubicBezTo>
                      <a:pt x="4594" y="1342"/>
                      <a:pt x="4594" y="1342"/>
                      <a:pt x="4594" y="1342"/>
                    </a:cubicBezTo>
                    <a:cubicBezTo>
                      <a:pt x="4771" y="1342"/>
                      <a:pt x="4771" y="1342"/>
                      <a:pt x="4771" y="1342"/>
                    </a:cubicBezTo>
                    <a:cubicBezTo>
                      <a:pt x="4771" y="1434"/>
                      <a:pt x="4771" y="1434"/>
                      <a:pt x="4771" y="1434"/>
                    </a:cubicBezTo>
                    <a:cubicBezTo>
                      <a:pt x="4771" y="1682"/>
                      <a:pt x="4668" y="1796"/>
                      <a:pt x="4413" y="1796"/>
                    </a:cubicBezTo>
                    <a:cubicBezTo>
                      <a:pt x="4121" y="1796"/>
                      <a:pt x="4054" y="1715"/>
                      <a:pt x="4054" y="1423"/>
                    </a:cubicBezTo>
                    <a:cubicBezTo>
                      <a:pt x="4054" y="687"/>
                      <a:pt x="4054" y="687"/>
                      <a:pt x="4054" y="687"/>
                    </a:cubicBezTo>
                    <a:cubicBezTo>
                      <a:pt x="3888" y="687"/>
                      <a:pt x="3888" y="687"/>
                      <a:pt x="3888" y="687"/>
                    </a:cubicBezTo>
                    <a:cubicBezTo>
                      <a:pt x="3888" y="536"/>
                      <a:pt x="3888" y="536"/>
                      <a:pt x="3888" y="536"/>
                    </a:cubicBezTo>
                    <a:cubicBezTo>
                      <a:pt x="4054" y="536"/>
                      <a:pt x="4054" y="536"/>
                      <a:pt x="4054" y="536"/>
                    </a:cubicBezTo>
                    <a:cubicBezTo>
                      <a:pt x="4054" y="233"/>
                      <a:pt x="4054" y="233"/>
                      <a:pt x="4054" y="233"/>
                    </a:cubicBezTo>
                    <a:cubicBezTo>
                      <a:pt x="4243" y="233"/>
                      <a:pt x="4243" y="233"/>
                      <a:pt x="4243" y="233"/>
                    </a:cubicBezTo>
                    <a:cubicBezTo>
                      <a:pt x="4243" y="536"/>
                      <a:pt x="4243" y="536"/>
                      <a:pt x="4243" y="536"/>
                    </a:cubicBezTo>
                    <a:cubicBezTo>
                      <a:pt x="4723" y="536"/>
                      <a:pt x="4723" y="536"/>
                      <a:pt x="4723" y="536"/>
                    </a:cubicBezTo>
                    <a:lnTo>
                      <a:pt x="4723" y="687"/>
                    </a:lnTo>
                    <a:close/>
                    <a:moveTo>
                      <a:pt x="6050" y="1404"/>
                    </a:moveTo>
                    <a:lnTo>
                      <a:pt x="6050" y="1404"/>
                    </a:lnTo>
                    <a:cubicBezTo>
                      <a:pt x="6050" y="1449"/>
                      <a:pt x="6050" y="1449"/>
                      <a:pt x="6050" y="1449"/>
                    </a:cubicBezTo>
                    <a:cubicBezTo>
                      <a:pt x="6050" y="1781"/>
                      <a:pt x="5795" y="1796"/>
                      <a:pt x="5518" y="1796"/>
                    </a:cubicBezTo>
                    <a:cubicBezTo>
                      <a:pt x="5030" y="1796"/>
                      <a:pt x="4956" y="1637"/>
                      <a:pt x="4956" y="1161"/>
                    </a:cubicBezTo>
                    <a:cubicBezTo>
                      <a:pt x="4956" y="643"/>
                      <a:pt x="5071" y="521"/>
                      <a:pt x="5518" y="521"/>
                    </a:cubicBezTo>
                    <a:cubicBezTo>
                      <a:pt x="5921" y="521"/>
                      <a:pt x="6050" y="614"/>
                      <a:pt x="6050" y="1076"/>
                    </a:cubicBezTo>
                    <a:cubicBezTo>
                      <a:pt x="6050" y="1201"/>
                      <a:pt x="6050" y="1201"/>
                      <a:pt x="6050" y="1201"/>
                    </a:cubicBezTo>
                    <a:cubicBezTo>
                      <a:pt x="5152" y="1201"/>
                      <a:pt x="5152" y="1201"/>
                      <a:pt x="5152" y="1201"/>
                    </a:cubicBezTo>
                    <a:cubicBezTo>
                      <a:pt x="5152" y="1597"/>
                      <a:pt x="5182" y="1645"/>
                      <a:pt x="5518" y="1645"/>
                    </a:cubicBezTo>
                    <a:cubicBezTo>
                      <a:pt x="5773" y="1645"/>
                      <a:pt x="5858" y="1630"/>
                      <a:pt x="5858" y="1452"/>
                    </a:cubicBezTo>
                    <a:cubicBezTo>
                      <a:pt x="5858" y="1404"/>
                      <a:pt x="5858" y="1404"/>
                      <a:pt x="5858" y="1404"/>
                    </a:cubicBezTo>
                    <a:lnTo>
                      <a:pt x="6050" y="1404"/>
                    </a:lnTo>
                    <a:close/>
                    <a:moveTo>
                      <a:pt x="5854" y="1050"/>
                    </a:moveTo>
                    <a:lnTo>
                      <a:pt x="5854" y="1050"/>
                    </a:lnTo>
                    <a:cubicBezTo>
                      <a:pt x="5847" y="695"/>
                      <a:pt x="5803" y="673"/>
                      <a:pt x="5518" y="673"/>
                    </a:cubicBezTo>
                    <a:cubicBezTo>
                      <a:pt x="5178" y="673"/>
                      <a:pt x="5167" y="761"/>
                      <a:pt x="5152" y="1050"/>
                    </a:cubicBezTo>
                    <a:lnTo>
                      <a:pt x="5854" y="1050"/>
                    </a:lnTo>
                    <a:close/>
                    <a:moveTo>
                      <a:pt x="6560" y="536"/>
                    </a:moveTo>
                    <a:lnTo>
                      <a:pt x="6560" y="536"/>
                    </a:lnTo>
                    <a:cubicBezTo>
                      <a:pt x="6549" y="691"/>
                      <a:pt x="6549" y="691"/>
                      <a:pt x="6549" y="691"/>
                    </a:cubicBezTo>
                    <a:cubicBezTo>
                      <a:pt x="6553" y="695"/>
                      <a:pt x="6553" y="695"/>
                      <a:pt x="6553" y="695"/>
                    </a:cubicBezTo>
                    <a:cubicBezTo>
                      <a:pt x="6619" y="558"/>
                      <a:pt x="6767" y="521"/>
                      <a:pt x="6908" y="521"/>
                    </a:cubicBezTo>
                    <a:cubicBezTo>
                      <a:pt x="7148" y="521"/>
                      <a:pt x="7255" y="639"/>
                      <a:pt x="7255" y="872"/>
                    </a:cubicBezTo>
                    <a:cubicBezTo>
                      <a:pt x="7255" y="965"/>
                      <a:pt x="7255" y="965"/>
                      <a:pt x="7255" y="965"/>
                    </a:cubicBezTo>
                    <a:cubicBezTo>
                      <a:pt x="7078" y="965"/>
                      <a:pt x="7078" y="965"/>
                      <a:pt x="7078" y="965"/>
                    </a:cubicBezTo>
                    <a:cubicBezTo>
                      <a:pt x="7078" y="880"/>
                      <a:pt x="7078" y="880"/>
                      <a:pt x="7078" y="880"/>
                    </a:cubicBezTo>
                    <a:cubicBezTo>
                      <a:pt x="7078" y="724"/>
                      <a:pt x="7026" y="673"/>
                      <a:pt x="6867" y="673"/>
                    </a:cubicBezTo>
                    <a:cubicBezTo>
                      <a:pt x="6634" y="673"/>
                      <a:pt x="6560" y="784"/>
                      <a:pt x="6564" y="1005"/>
                    </a:cubicBezTo>
                    <a:cubicBezTo>
                      <a:pt x="6564" y="1781"/>
                      <a:pt x="6564" y="1781"/>
                      <a:pt x="6564" y="1781"/>
                    </a:cubicBezTo>
                    <a:cubicBezTo>
                      <a:pt x="6375" y="1781"/>
                      <a:pt x="6375" y="1781"/>
                      <a:pt x="6375" y="1781"/>
                    </a:cubicBezTo>
                    <a:cubicBezTo>
                      <a:pt x="6375" y="536"/>
                      <a:pt x="6375" y="536"/>
                      <a:pt x="6375" y="536"/>
                    </a:cubicBezTo>
                    <a:lnTo>
                      <a:pt x="6560" y="536"/>
                    </a:lnTo>
                    <a:close/>
                    <a:moveTo>
                      <a:pt x="9391" y="1331"/>
                    </a:moveTo>
                    <a:lnTo>
                      <a:pt x="9391" y="1331"/>
                    </a:lnTo>
                    <a:cubicBezTo>
                      <a:pt x="9391" y="1401"/>
                      <a:pt x="9391" y="1401"/>
                      <a:pt x="9391" y="1401"/>
                    </a:cubicBezTo>
                    <a:cubicBezTo>
                      <a:pt x="9391" y="1752"/>
                      <a:pt x="9158" y="1796"/>
                      <a:pt x="8863" y="1796"/>
                    </a:cubicBezTo>
                    <a:cubicBezTo>
                      <a:pt x="8345" y="1796"/>
                      <a:pt x="8308" y="1597"/>
                      <a:pt x="8308" y="1135"/>
                    </a:cubicBezTo>
                    <a:cubicBezTo>
                      <a:pt x="8308" y="728"/>
                      <a:pt x="8379" y="521"/>
                      <a:pt x="8829" y="521"/>
                    </a:cubicBezTo>
                    <a:cubicBezTo>
                      <a:pt x="9132" y="521"/>
                      <a:pt x="9369" y="554"/>
                      <a:pt x="9369" y="909"/>
                    </a:cubicBezTo>
                    <a:cubicBezTo>
                      <a:pt x="9369" y="942"/>
                      <a:pt x="9369" y="942"/>
                      <a:pt x="9369" y="942"/>
                    </a:cubicBezTo>
                    <a:cubicBezTo>
                      <a:pt x="9184" y="942"/>
                      <a:pt x="9184" y="942"/>
                      <a:pt x="9184" y="942"/>
                    </a:cubicBezTo>
                    <a:cubicBezTo>
                      <a:pt x="9184" y="902"/>
                      <a:pt x="9184" y="902"/>
                      <a:pt x="9184" y="902"/>
                    </a:cubicBezTo>
                    <a:cubicBezTo>
                      <a:pt x="9184" y="676"/>
                      <a:pt x="9059" y="673"/>
                      <a:pt x="8844" y="673"/>
                    </a:cubicBezTo>
                    <a:cubicBezTo>
                      <a:pt x="8512" y="673"/>
                      <a:pt x="8504" y="787"/>
                      <a:pt x="8504" y="1186"/>
                    </a:cubicBezTo>
                    <a:cubicBezTo>
                      <a:pt x="8504" y="1537"/>
                      <a:pt x="8519" y="1645"/>
                      <a:pt x="8885" y="1645"/>
                    </a:cubicBezTo>
                    <a:cubicBezTo>
                      <a:pt x="9118" y="1645"/>
                      <a:pt x="9203" y="1619"/>
                      <a:pt x="9203" y="1393"/>
                    </a:cubicBezTo>
                    <a:cubicBezTo>
                      <a:pt x="9203" y="1331"/>
                      <a:pt x="9203" y="1331"/>
                      <a:pt x="9203" y="1331"/>
                    </a:cubicBezTo>
                    <a:lnTo>
                      <a:pt x="9391" y="1331"/>
                    </a:lnTo>
                    <a:close/>
                    <a:moveTo>
                      <a:pt x="10518" y="1781"/>
                    </a:moveTo>
                    <a:lnTo>
                      <a:pt x="10518" y="1781"/>
                    </a:lnTo>
                    <a:cubicBezTo>
                      <a:pt x="10518" y="1656"/>
                      <a:pt x="10518" y="1656"/>
                      <a:pt x="10518" y="1656"/>
                    </a:cubicBezTo>
                    <a:cubicBezTo>
                      <a:pt x="10515" y="1648"/>
                      <a:pt x="10515" y="1648"/>
                      <a:pt x="10515" y="1648"/>
                    </a:cubicBezTo>
                    <a:cubicBezTo>
                      <a:pt x="10441" y="1792"/>
                      <a:pt x="10260" y="1796"/>
                      <a:pt x="10101" y="1796"/>
                    </a:cubicBezTo>
                    <a:cubicBezTo>
                      <a:pt x="9824" y="1796"/>
                      <a:pt x="9628" y="1744"/>
                      <a:pt x="9628" y="1419"/>
                    </a:cubicBezTo>
                    <a:cubicBezTo>
                      <a:pt x="9628" y="1076"/>
                      <a:pt x="9805" y="1028"/>
                      <a:pt x="10116" y="1028"/>
                    </a:cubicBezTo>
                    <a:cubicBezTo>
                      <a:pt x="10238" y="1028"/>
                      <a:pt x="10482" y="1039"/>
                      <a:pt x="10507" y="1153"/>
                    </a:cubicBezTo>
                    <a:cubicBezTo>
                      <a:pt x="10518" y="1153"/>
                      <a:pt x="10518" y="1153"/>
                      <a:pt x="10518" y="1153"/>
                    </a:cubicBezTo>
                    <a:cubicBezTo>
                      <a:pt x="10518" y="924"/>
                      <a:pt x="10518" y="924"/>
                      <a:pt x="10518" y="924"/>
                    </a:cubicBezTo>
                    <a:cubicBezTo>
                      <a:pt x="10518" y="695"/>
                      <a:pt x="10397" y="673"/>
                      <a:pt x="10186" y="673"/>
                    </a:cubicBezTo>
                    <a:cubicBezTo>
                      <a:pt x="10038" y="673"/>
                      <a:pt x="9857" y="673"/>
                      <a:pt x="9861" y="843"/>
                    </a:cubicBezTo>
                    <a:cubicBezTo>
                      <a:pt x="9861" y="887"/>
                      <a:pt x="9861" y="887"/>
                      <a:pt x="9861" y="887"/>
                    </a:cubicBezTo>
                    <a:cubicBezTo>
                      <a:pt x="9665" y="887"/>
                      <a:pt x="9665" y="887"/>
                      <a:pt x="9665" y="887"/>
                    </a:cubicBezTo>
                    <a:cubicBezTo>
                      <a:pt x="9665" y="861"/>
                      <a:pt x="9665" y="861"/>
                      <a:pt x="9665" y="861"/>
                    </a:cubicBezTo>
                    <a:cubicBezTo>
                      <a:pt x="9665" y="540"/>
                      <a:pt x="9886" y="517"/>
                      <a:pt x="10164" y="521"/>
                    </a:cubicBezTo>
                    <a:cubicBezTo>
                      <a:pt x="10478" y="517"/>
                      <a:pt x="10711" y="551"/>
                      <a:pt x="10707" y="931"/>
                    </a:cubicBezTo>
                    <a:cubicBezTo>
                      <a:pt x="10707" y="1781"/>
                      <a:pt x="10707" y="1781"/>
                      <a:pt x="10707" y="1781"/>
                    </a:cubicBezTo>
                    <a:lnTo>
                      <a:pt x="10518" y="1781"/>
                    </a:lnTo>
                    <a:close/>
                    <a:moveTo>
                      <a:pt x="10515" y="1412"/>
                    </a:moveTo>
                    <a:lnTo>
                      <a:pt x="10515" y="1412"/>
                    </a:lnTo>
                    <a:cubicBezTo>
                      <a:pt x="10515" y="1175"/>
                      <a:pt x="10374" y="1179"/>
                      <a:pt x="10138" y="1179"/>
                    </a:cubicBezTo>
                    <a:cubicBezTo>
                      <a:pt x="9912" y="1179"/>
                      <a:pt x="9824" y="1194"/>
                      <a:pt x="9824" y="1397"/>
                    </a:cubicBezTo>
                    <a:cubicBezTo>
                      <a:pt x="9824" y="1634"/>
                      <a:pt x="9920" y="1645"/>
                      <a:pt x="10138" y="1645"/>
                    </a:cubicBezTo>
                    <a:cubicBezTo>
                      <a:pt x="10323" y="1645"/>
                      <a:pt x="10515" y="1641"/>
                      <a:pt x="10515" y="1412"/>
                    </a:cubicBezTo>
                    <a:close/>
                    <a:moveTo>
                      <a:pt x="11210" y="536"/>
                    </a:moveTo>
                    <a:lnTo>
                      <a:pt x="11210" y="536"/>
                    </a:lnTo>
                    <a:cubicBezTo>
                      <a:pt x="11198" y="691"/>
                      <a:pt x="11198" y="691"/>
                      <a:pt x="11198" y="691"/>
                    </a:cubicBezTo>
                    <a:cubicBezTo>
                      <a:pt x="11202" y="695"/>
                      <a:pt x="11202" y="695"/>
                      <a:pt x="11202" y="695"/>
                    </a:cubicBezTo>
                    <a:cubicBezTo>
                      <a:pt x="11269" y="558"/>
                      <a:pt x="11417" y="521"/>
                      <a:pt x="11557" y="521"/>
                    </a:cubicBezTo>
                    <a:cubicBezTo>
                      <a:pt x="11797" y="521"/>
                      <a:pt x="11904" y="639"/>
                      <a:pt x="11904" y="872"/>
                    </a:cubicBezTo>
                    <a:cubicBezTo>
                      <a:pt x="11904" y="965"/>
                      <a:pt x="11904" y="965"/>
                      <a:pt x="11904" y="965"/>
                    </a:cubicBezTo>
                    <a:cubicBezTo>
                      <a:pt x="11727" y="965"/>
                      <a:pt x="11727" y="965"/>
                      <a:pt x="11727" y="965"/>
                    </a:cubicBezTo>
                    <a:cubicBezTo>
                      <a:pt x="11727" y="880"/>
                      <a:pt x="11727" y="880"/>
                      <a:pt x="11727" y="880"/>
                    </a:cubicBezTo>
                    <a:cubicBezTo>
                      <a:pt x="11727" y="724"/>
                      <a:pt x="11675" y="673"/>
                      <a:pt x="11516" y="673"/>
                    </a:cubicBezTo>
                    <a:cubicBezTo>
                      <a:pt x="11284" y="673"/>
                      <a:pt x="11210" y="784"/>
                      <a:pt x="11213" y="1005"/>
                    </a:cubicBezTo>
                    <a:cubicBezTo>
                      <a:pt x="11213" y="1781"/>
                      <a:pt x="11213" y="1781"/>
                      <a:pt x="11213" y="1781"/>
                    </a:cubicBezTo>
                    <a:cubicBezTo>
                      <a:pt x="11025" y="1781"/>
                      <a:pt x="11025" y="1781"/>
                      <a:pt x="11025" y="1781"/>
                    </a:cubicBezTo>
                    <a:cubicBezTo>
                      <a:pt x="11025" y="536"/>
                      <a:pt x="11025" y="536"/>
                      <a:pt x="11025" y="536"/>
                    </a:cubicBezTo>
                    <a:lnTo>
                      <a:pt x="11210" y="536"/>
                    </a:lnTo>
                    <a:close/>
                    <a:moveTo>
                      <a:pt x="13176" y="1404"/>
                    </a:moveTo>
                    <a:lnTo>
                      <a:pt x="13176" y="1404"/>
                    </a:lnTo>
                    <a:cubicBezTo>
                      <a:pt x="13176" y="1449"/>
                      <a:pt x="13176" y="1449"/>
                      <a:pt x="13176" y="1449"/>
                    </a:cubicBezTo>
                    <a:cubicBezTo>
                      <a:pt x="13176" y="1781"/>
                      <a:pt x="12921" y="1796"/>
                      <a:pt x="12644" y="1796"/>
                    </a:cubicBezTo>
                    <a:cubicBezTo>
                      <a:pt x="12156" y="1796"/>
                      <a:pt x="12082" y="1637"/>
                      <a:pt x="12082" y="1161"/>
                    </a:cubicBezTo>
                    <a:cubicBezTo>
                      <a:pt x="12082" y="643"/>
                      <a:pt x="12196" y="521"/>
                      <a:pt x="12644" y="521"/>
                    </a:cubicBezTo>
                    <a:cubicBezTo>
                      <a:pt x="13046" y="521"/>
                      <a:pt x="13176" y="614"/>
                      <a:pt x="13176" y="1076"/>
                    </a:cubicBezTo>
                    <a:cubicBezTo>
                      <a:pt x="13176" y="1201"/>
                      <a:pt x="13176" y="1201"/>
                      <a:pt x="13176" y="1201"/>
                    </a:cubicBezTo>
                    <a:cubicBezTo>
                      <a:pt x="12278" y="1201"/>
                      <a:pt x="12278" y="1201"/>
                      <a:pt x="12278" y="1201"/>
                    </a:cubicBezTo>
                    <a:cubicBezTo>
                      <a:pt x="12278" y="1597"/>
                      <a:pt x="12307" y="1645"/>
                      <a:pt x="12644" y="1645"/>
                    </a:cubicBezTo>
                    <a:cubicBezTo>
                      <a:pt x="12899" y="1645"/>
                      <a:pt x="12984" y="1630"/>
                      <a:pt x="12984" y="1452"/>
                    </a:cubicBezTo>
                    <a:cubicBezTo>
                      <a:pt x="12984" y="1404"/>
                      <a:pt x="12984" y="1404"/>
                      <a:pt x="12984" y="1404"/>
                    </a:cubicBezTo>
                    <a:lnTo>
                      <a:pt x="13176" y="1404"/>
                    </a:lnTo>
                    <a:close/>
                    <a:moveTo>
                      <a:pt x="12980" y="1050"/>
                    </a:moveTo>
                    <a:lnTo>
                      <a:pt x="12980" y="1050"/>
                    </a:lnTo>
                    <a:cubicBezTo>
                      <a:pt x="12972" y="695"/>
                      <a:pt x="12928" y="673"/>
                      <a:pt x="12644" y="673"/>
                    </a:cubicBezTo>
                    <a:cubicBezTo>
                      <a:pt x="12304" y="673"/>
                      <a:pt x="12292" y="761"/>
                      <a:pt x="12278" y="1050"/>
                    </a:cubicBezTo>
                    <a:lnTo>
                      <a:pt x="12980" y="1050"/>
                    </a:lnTo>
                    <a:close/>
                    <a:moveTo>
                      <a:pt x="13797" y="1781"/>
                    </a:moveTo>
                    <a:lnTo>
                      <a:pt x="13797" y="1781"/>
                    </a:lnTo>
                    <a:cubicBezTo>
                      <a:pt x="13586" y="1781"/>
                      <a:pt x="13586" y="1781"/>
                      <a:pt x="13586" y="1781"/>
                    </a:cubicBezTo>
                    <a:cubicBezTo>
                      <a:pt x="13586" y="1541"/>
                      <a:pt x="13586" y="1541"/>
                      <a:pt x="13586" y="1541"/>
                    </a:cubicBezTo>
                    <a:cubicBezTo>
                      <a:pt x="13797" y="1541"/>
                      <a:pt x="13797" y="1541"/>
                      <a:pt x="13797" y="1541"/>
                    </a:cubicBezTo>
                    <a:lnTo>
                      <a:pt x="13797"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Freeform 2">
                <a:extLst>
                  <a:ext uri="{FF2B5EF4-FFF2-40B4-BE49-F238E27FC236}">
                    <a16:creationId xmlns:a16="http://schemas.microsoft.com/office/drawing/2014/main" id="{07C0394C-B30E-1E43-8974-C78F58A395F1}"/>
                  </a:ext>
                </a:extLst>
              </p:cNvPr>
              <p:cNvSpPr>
                <a:spLocks noChangeArrowheads="1"/>
              </p:cNvSpPr>
              <p:nvPr userDrawn="1"/>
            </p:nvSpPr>
            <p:spPr bwMode="auto">
              <a:xfrm>
                <a:off x="1028250" y="6450744"/>
                <a:ext cx="569741" cy="50235"/>
              </a:xfrm>
              <a:custGeom>
                <a:avLst/>
                <a:gdLst>
                  <a:gd name="T0" fmla="*/ 1090 w 26507"/>
                  <a:gd name="T1" fmla="*/ 847 h 2336"/>
                  <a:gd name="T2" fmla="*/ 200 w 26507"/>
                  <a:gd name="T3" fmla="*/ 777 h 2336"/>
                  <a:gd name="T4" fmla="*/ 200 w 26507"/>
                  <a:gd name="T5" fmla="*/ 1603 h 2336"/>
                  <a:gd name="T6" fmla="*/ 200 w 26507"/>
                  <a:gd name="T7" fmla="*/ 1603 h 2336"/>
                  <a:gd name="T8" fmla="*/ 2251 w 26507"/>
                  <a:gd name="T9" fmla="*/ 522 h 2336"/>
                  <a:gd name="T10" fmla="*/ 2591 w 26507"/>
                  <a:gd name="T11" fmla="*/ 1404 h 2336"/>
                  <a:gd name="T12" fmla="*/ 2587 w 26507"/>
                  <a:gd name="T13" fmla="*/ 1046 h 2336"/>
                  <a:gd name="T14" fmla="*/ 3663 w 26507"/>
                  <a:gd name="T15" fmla="*/ 1433 h 2336"/>
                  <a:gd name="T16" fmla="*/ 3123 w 26507"/>
                  <a:gd name="T17" fmla="*/ 688 h 2336"/>
                  <a:gd name="T18" fmla="*/ 3308 w 26507"/>
                  <a:gd name="T19" fmla="*/ 533 h 2336"/>
                  <a:gd name="T20" fmla="*/ 4243 w 26507"/>
                  <a:gd name="T21" fmla="*/ 1478 h 2336"/>
                  <a:gd name="T22" fmla="*/ 4413 w 26507"/>
                  <a:gd name="T23" fmla="*/ 1796 h 2336"/>
                  <a:gd name="T24" fmla="*/ 4054 w 26507"/>
                  <a:gd name="T25" fmla="*/ 233 h 2336"/>
                  <a:gd name="T26" fmla="*/ 6050 w 26507"/>
                  <a:gd name="T27" fmla="*/ 1404 h 2336"/>
                  <a:gd name="T28" fmla="*/ 6050 w 26507"/>
                  <a:gd name="T29" fmla="*/ 1201 h 2336"/>
                  <a:gd name="T30" fmla="*/ 5854 w 26507"/>
                  <a:gd name="T31" fmla="*/ 1046 h 2336"/>
                  <a:gd name="T32" fmla="*/ 6560 w 26507"/>
                  <a:gd name="T33" fmla="*/ 533 h 2336"/>
                  <a:gd name="T34" fmla="*/ 7078 w 26507"/>
                  <a:gd name="T35" fmla="*/ 961 h 2336"/>
                  <a:gd name="T36" fmla="*/ 6375 w 26507"/>
                  <a:gd name="T37" fmla="*/ 533 h 2336"/>
                  <a:gd name="T38" fmla="*/ 8260 w 26507"/>
                  <a:gd name="T39" fmla="*/ 1161 h 2336"/>
                  <a:gd name="T40" fmla="*/ 9343 w 26507"/>
                  <a:gd name="T41" fmla="*/ 1781 h 2336"/>
                  <a:gd name="T42" fmla="*/ 8456 w 26507"/>
                  <a:gd name="T43" fmla="*/ 1161 h 2336"/>
                  <a:gd name="T44" fmla="*/ 10212 w 26507"/>
                  <a:gd name="T45" fmla="*/ 1796 h 2336"/>
                  <a:gd name="T46" fmla="*/ 10212 w 26507"/>
                  <a:gd name="T47" fmla="*/ 1644 h 2336"/>
                  <a:gd name="T48" fmla="*/ 10212 w 26507"/>
                  <a:gd name="T49" fmla="*/ 673 h 2336"/>
                  <a:gd name="T50" fmla="*/ 11561 w 26507"/>
                  <a:gd name="T51" fmla="*/ 1796 h 2336"/>
                  <a:gd name="T52" fmla="*/ 11879 w 26507"/>
                  <a:gd name="T53" fmla="*/ 902 h 2336"/>
                  <a:gd name="T54" fmla="*/ 12089 w 26507"/>
                  <a:gd name="T55" fmla="*/ 1330 h 2336"/>
                  <a:gd name="T56" fmla="*/ 12555 w 26507"/>
                  <a:gd name="T57" fmla="*/ 207 h 2336"/>
                  <a:gd name="T58" fmla="*/ 12555 w 26507"/>
                  <a:gd name="T59" fmla="*/ 1781 h 2336"/>
                  <a:gd name="T60" fmla="*/ 13050 w 26507"/>
                  <a:gd name="T61" fmla="*/ 839 h 2336"/>
                  <a:gd name="T62" fmla="*/ 13039 w 26507"/>
                  <a:gd name="T63" fmla="*/ 1385 h 2336"/>
                  <a:gd name="T64" fmla="*/ 13398 w 26507"/>
                  <a:gd name="T65" fmla="*/ 522 h 2336"/>
                  <a:gd name="T66" fmla="*/ 14191 w 26507"/>
                  <a:gd name="T67" fmla="*/ 0 h 2336"/>
                  <a:gd name="T68" fmla="*/ 14191 w 26507"/>
                  <a:gd name="T69" fmla="*/ 533 h 2336"/>
                  <a:gd name="T70" fmla="*/ 15237 w 26507"/>
                  <a:gd name="T71" fmla="*/ 1796 h 2336"/>
                  <a:gd name="T72" fmla="*/ 15237 w 26507"/>
                  <a:gd name="T73" fmla="*/ 673 h 2336"/>
                  <a:gd name="T74" fmla="*/ 16675 w 26507"/>
                  <a:gd name="T75" fmla="*/ 522 h 2336"/>
                  <a:gd name="T76" fmla="*/ 16287 w 26507"/>
                  <a:gd name="T77" fmla="*/ 1054 h 2336"/>
                  <a:gd name="T78" fmla="*/ 17954 w 26507"/>
                  <a:gd name="T79" fmla="*/ 1043 h 2336"/>
                  <a:gd name="T80" fmla="*/ 18316 w 26507"/>
                  <a:gd name="T81" fmla="*/ 728 h 2336"/>
                  <a:gd name="T82" fmla="*/ 19997 w 26507"/>
                  <a:gd name="T83" fmla="*/ 961 h 2336"/>
                  <a:gd name="T84" fmla="*/ 19158 w 26507"/>
                  <a:gd name="T85" fmla="*/ 1781 h 2336"/>
                  <a:gd name="T86" fmla="*/ 18127 w 26507"/>
                  <a:gd name="T87" fmla="*/ 1781 h 2336"/>
                  <a:gd name="T88" fmla="*/ 21184 w 26507"/>
                  <a:gd name="T89" fmla="*/ 1651 h 2336"/>
                  <a:gd name="T90" fmla="*/ 21184 w 26507"/>
                  <a:gd name="T91" fmla="*/ 1153 h 2336"/>
                  <a:gd name="T92" fmla="*/ 20330 w 26507"/>
                  <a:gd name="T93" fmla="*/ 862 h 2336"/>
                  <a:gd name="T94" fmla="*/ 21176 w 26507"/>
                  <a:gd name="T95" fmla="*/ 1411 h 2336"/>
                  <a:gd name="T96" fmla="*/ 21897 w 26507"/>
                  <a:gd name="T97" fmla="*/ 1031 h 2336"/>
                  <a:gd name="T98" fmla="*/ 22503 w 26507"/>
                  <a:gd name="T99" fmla="*/ 1781 h 2336"/>
                  <a:gd name="T100" fmla="*/ 21897 w 26507"/>
                  <a:gd name="T101" fmla="*/ 0 h 2336"/>
                  <a:gd name="T102" fmla="*/ 23076 w 26507"/>
                  <a:gd name="T103" fmla="*/ 0 h 2336"/>
                  <a:gd name="T104" fmla="*/ 23076 w 26507"/>
                  <a:gd name="T105" fmla="*/ 533 h 2336"/>
                  <a:gd name="T106" fmla="*/ 24466 w 26507"/>
                  <a:gd name="T107" fmla="*/ 954 h 2336"/>
                  <a:gd name="T108" fmla="*/ 23608 w 26507"/>
                  <a:gd name="T109" fmla="*/ 1781 h 2336"/>
                  <a:gd name="T110" fmla="*/ 25859 w 26507"/>
                  <a:gd name="T111" fmla="*/ 1929 h 2336"/>
                  <a:gd name="T112" fmla="*/ 25674 w 26507"/>
                  <a:gd name="T113" fmla="*/ 1626 h 2336"/>
                  <a:gd name="T114" fmla="*/ 25674 w 26507"/>
                  <a:gd name="T115" fmla="*/ 691 h 2336"/>
                  <a:gd name="T116" fmla="*/ 25312 w 26507"/>
                  <a:gd name="T117" fmla="*/ 673 h 2336"/>
                  <a:gd name="T118" fmla="*/ 26295 w 26507"/>
                  <a:gd name="T119" fmla="*/ 1781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507" h="2336">
                    <a:moveTo>
                      <a:pt x="0" y="1781"/>
                    </a:moveTo>
                    <a:lnTo>
                      <a:pt x="0" y="1781"/>
                    </a:lnTo>
                    <a:cubicBezTo>
                      <a:pt x="0" y="0"/>
                      <a:pt x="0" y="0"/>
                      <a:pt x="0" y="0"/>
                    </a:cubicBezTo>
                    <a:cubicBezTo>
                      <a:pt x="902" y="0"/>
                      <a:pt x="902" y="0"/>
                      <a:pt x="902" y="0"/>
                    </a:cubicBezTo>
                    <a:cubicBezTo>
                      <a:pt x="1238" y="0"/>
                      <a:pt x="1316" y="159"/>
                      <a:pt x="1316" y="470"/>
                    </a:cubicBezTo>
                    <a:cubicBezTo>
                      <a:pt x="1316" y="658"/>
                      <a:pt x="1279" y="784"/>
                      <a:pt x="1090" y="847"/>
                    </a:cubicBezTo>
                    <a:cubicBezTo>
                      <a:pt x="1090" y="850"/>
                      <a:pt x="1090" y="850"/>
                      <a:pt x="1090" y="850"/>
                    </a:cubicBezTo>
                    <a:cubicBezTo>
                      <a:pt x="1331" y="895"/>
                      <a:pt x="1368" y="1065"/>
                      <a:pt x="1368" y="1285"/>
                    </a:cubicBezTo>
                    <a:cubicBezTo>
                      <a:pt x="1368" y="1607"/>
                      <a:pt x="1249" y="1781"/>
                      <a:pt x="946" y="1781"/>
                    </a:cubicBezTo>
                    <a:lnTo>
                      <a:pt x="0" y="1781"/>
                    </a:lnTo>
                    <a:close/>
                    <a:moveTo>
                      <a:pt x="200" y="777"/>
                    </a:moveTo>
                    <a:lnTo>
                      <a:pt x="200" y="777"/>
                    </a:lnTo>
                    <a:cubicBezTo>
                      <a:pt x="787" y="777"/>
                      <a:pt x="787" y="777"/>
                      <a:pt x="787" y="777"/>
                    </a:cubicBezTo>
                    <a:cubicBezTo>
                      <a:pt x="1031" y="777"/>
                      <a:pt x="1113" y="721"/>
                      <a:pt x="1113" y="444"/>
                    </a:cubicBezTo>
                    <a:cubicBezTo>
                      <a:pt x="1113" y="204"/>
                      <a:pt x="1020" y="178"/>
                      <a:pt x="809" y="178"/>
                    </a:cubicBezTo>
                    <a:cubicBezTo>
                      <a:pt x="200" y="178"/>
                      <a:pt x="200" y="178"/>
                      <a:pt x="200" y="178"/>
                    </a:cubicBezTo>
                    <a:lnTo>
                      <a:pt x="200" y="777"/>
                    </a:lnTo>
                    <a:close/>
                    <a:moveTo>
                      <a:pt x="200" y="1603"/>
                    </a:moveTo>
                    <a:lnTo>
                      <a:pt x="200" y="1603"/>
                    </a:lnTo>
                    <a:cubicBezTo>
                      <a:pt x="839" y="1603"/>
                      <a:pt x="839" y="1603"/>
                      <a:pt x="839" y="1603"/>
                    </a:cubicBezTo>
                    <a:cubicBezTo>
                      <a:pt x="1057" y="1603"/>
                      <a:pt x="1164" y="1577"/>
                      <a:pt x="1164" y="1304"/>
                    </a:cubicBezTo>
                    <a:cubicBezTo>
                      <a:pt x="1164" y="1069"/>
                      <a:pt x="1131" y="950"/>
                      <a:pt x="865" y="954"/>
                    </a:cubicBezTo>
                    <a:cubicBezTo>
                      <a:pt x="200" y="954"/>
                      <a:pt x="200" y="954"/>
                      <a:pt x="200" y="954"/>
                    </a:cubicBezTo>
                    <a:lnTo>
                      <a:pt x="200" y="1603"/>
                    </a:lnTo>
                    <a:close/>
                    <a:moveTo>
                      <a:pt x="2783" y="1404"/>
                    </a:moveTo>
                    <a:lnTo>
                      <a:pt x="2783" y="1404"/>
                    </a:lnTo>
                    <a:cubicBezTo>
                      <a:pt x="2783" y="1448"/>
                      <a:pt x="2783" y="1448"/>
                      <a:pt x="2783" y="1448"/>
                    </a:cubicBezTo>
                    <a:cubicBezTo>
                      <a:pt x="2783" y="1781"/>
                      <a:pt x="2528" y="1796"/>
                      <a:pt x="2251" y="1796"/>
                    </a:cubicBezTo>
                    <a:cubicBezTo>
                      <a:pt x="1763" y="1796"/>
                      <a:pt x="1689" y="1633"/>
                      <a:pt x="1689" y="1161"/>
                    </a:cubicBezTo>
                    <a:cubicBezTo>
                      <a:pt x="1689" y="640"/>
                      <a:pt x="1804" y="522"/>
                      <a:pt x="2251" y="522"/>
                    </a:cubicBezTo>
                    <a:cubicBezTo>
                      <a:pt x="2654" y="522"/>
                      <a:pt x="2783" y="614"/>
                      <a:pt x="2783" y="1072"/>
                    </a:cubicBezTo>
                    <a:cubicBezTo>
                      <a:pt x="2783" y="1201"/>
                      <a:pt x="2783" y="1201"/>
                      <a:pt x="2783" y="1201"/>
                    </a:cubicBezTo>
                    <a:cubicBezTo>
                      <a:pt x="1885" y="1201"/>
                      <a:pt x="1885" y="1201"/>
                      <a:pt x="1885" y="1201"/>
                    </a:cubicBezTo>
                    <a:cubicBezTo>
                      <a:pt x="1885" y="1592"/>
                      <a:pt x="1911" y="1644"/>
                      <a:pt x="2251" y="1644"/>
                    </a:cubicBezTo>
                    <a:cubicBezTo>
                      <a:pt x="2506" y="1644"/>
                      <a:pt x="2591" y="1626"/>
                      <a:pt x="2591" y="1452"/>
                    </a:cubicBezTo>
                    <a:cubicBezTo>
                      <a:pt x="2591" y="1404"/>
                      <a:pt x="2591" y="1404"/>
                      <a:pt x="2591" y="1404"/>
                    </a:cubicBezTo>
                    <a:lnTo>
                      <a:pt x="2783" y="1404"/>
                    </a:lnTo>
                    <a:close/>
                    <a:moveTo>
                      <a:pt x="2587" y="1046"/>
                    </a:moveTo>
                    <a:lnTo>
                      <a:pt x="2587" y="1046"/>
                    </a:lnTo>
                    <a:cubicBezTo>
                      <a:pt x="2576" y="695"/>
                      <a:pt x="2535" y="673"/>
                      <a:pt x="2251" y="673"/>
                    </a:cubicBezTo>
                    <a:cubicBezTo>
                      <a:pt x="1911" y="673"/>
                      <a:pt x="1896" y="762"/>
                      <a:pt x="1885" y="1046"/>
                    </a:cubicBezTo>
                    <a:lnTo>
                      <a:pt x="2587" y="1046"/>
                    </a:lnTo>
                    <a:close/>
                    <a:moveTo>
                      <a:pt x="3792" y="688"/>
                    </a:moveTo>
                    <a:lnTo>
                      <a:pt x="3792" y="688"/>
                    </a:lnTo>
                    <a:cubicBezTo>
                      <a:pt x="3308" y="688"/>
                      <a:pt x="3308" y="688"/>
                      <a:pt x="3308" y="688"/>
                    </a:cubicBezTo>
                    <a:cubicBezTo>
                      <a:pt x="3308" y="1478"/>
                      <a:pt x="3308" y="1478"/>
                      <a:pt x="3308" y="1478"/>
                    </a:cubicBezTo>
                    <a:cubicBezTo>
                      <a:pt x="3312" y="1611"/>
                      <a:pt x="3348" y="1644"/>
                      <a:pt x="3485" y="1644"/>
                    </a:cubicBezTo>
                    <a:cubicBezTo>
                      <a:pt x="3663" y="1644"/>
                      <a:pt x="3663" y="1552"/>
                      <a:pt x="3663" y="1433"/>
                    </a:cubicBezTo>
                    <a:cubicBezTo>
                      <a:pt x="3663" y="1341"/>
                      <a:pt x="3663" y="1341"/>
                      <a:pt x="3663" y="1341"/>
                    </a:cubicBezTo>
                    <a:cubicBezTo>
                      <a:pt x="3840" y="1341"/>
                      <a:pt x="3840" y="1341"/>
                      <a:pt x="3840" y="1341"/>
                    </a:cubicBezTo>
                    <a:cubicBezTo>
                      <a:pt x="3840" y="1433"/>
                      <a:pt x="3840" y="1433"/>
                      <a:pt x="3840" y="1433"/>
                    </a:cubicBezTo>
                    <a:cubicBezTo>
                      <a:pt x="3840" y="1677"/>
                      <a:pt x="3737" y="1796"/>
                      <a:pt x="3482" y="1796"/>
                    </a:cubicBezTo>
                    <a:cubicBezTo>
                      <a:pt x="3190" y="1796"/>
                      <a:pt x="3123" y="1714"/>
                      <a:pt x="3123" y="1419"/>
                    </a:cubicBezTo>
                    <a:cubicBezTo>
                      <a:pt x="3123" y="688"/>
                      <a:pt x="3123" y="688"/>
                      <a:pt x="3123" y="688"/>
                    </a:cubicBezTo>
                    <a:cubicBezTo>
                      <a:pt x="2957" y="688"/>
                      <a:pt x="2957" y="688"/>
                      <a:pt x="2957" y="688"/>
                    </a:cubicBezTo>
                    <a:cubicBezTo>
                      <a:pt x="2957" y="533"/>
                      <a:pt x="2957" y="533"/>
                      <a:pt x="2957" y="533"/>
                    </a:cubicBezTo>
                    <a:cubicBezTo>
                      <a:pt x="3123" y="533"/>
                      <a:pt x="3123" y="533"/>
                      <a:pt x="3123" y="533"/>
                    </a:cubicBezTo>
                    <a:cubicBezTo>
                      <a:pt x="3123" y="233"/>
                      <a:pt x="3123" y="233"/>
                      <a:pt x="3123" y="233"/>
                    </a:cubicBezTo>
                    <a:cubicBezTo>
                      <a:pt x="3308" y="233"/>
                      <a:pt x="3308" y="233"/>
                      <a:pt x="3308" y="233"/>
                    </a:cubicBezTo>
                    <a:cubicBezTo>
                      <a:pt x="3308" y="533"/>
                      <a:pt x="3308" y="533"/>
                      <a:pt x="3308" y="533"/>
                    </a:cubicBezTo>
                    <a:cubicBezTo>
                      <a:pt x="3792" y="533"/>
                      <a:pt x="3792" y="533"/>
                      <a:pt x="3792" y="533"/>
                    </a:cubicBezTo>
                    <a:lnTo>
                      <a:pt x="3792" y="688"/>
                    </a:lnTo>
                    <a:close/>
                    <a:moveTo>
                      <a:pt x="4723" y="688"/>
                    </a:moveTo>
                    <a:lnTo>
                      <a:pt x="4723" y="688"/>
                    </a:lnTo>
                    <a:cubicBezTo>
                      <a:pt x="4243" y="688"/>
                      <a:pt x="4243" y="688"/>
                      <a:pt x="4243" y="688"/>
                    </a:cubicBezTo>
                    <a:cubicBezTo>
                      <a:pt x="4243" y="1478"/>
                      <a:pt x="4243" y="1478"/>
                      <a:pt x="4243" y="1478"/>
                    </a:cubicBezTo>
                    <a:cubicBezTo>
                      <a:pt x="4243" y="1611"/>
                      <a:pt x="4280" y="1644"/>
                      <a:pt x="4417" y="1644"/>
                    </a:cubicBezTo>
                    <a:cubicBezTo>
                      <a:pt x="4594" y="1644"/>
                      <a:pt x="4594" y="1552"/>
                      <a:pt x="4594" y="1433"/>
                    </a:cubicBezTo>
                    <a:cubicBezTo>
                      <a:pt x="4594" y="1341"/>
                      <a:pt x="4594" y="1341"/>
                      <a:pt x="4594" y="1341"/>
                    </a:cubicBezTo>
                    <a:cubicBezTo>
                      <a:pt x="4771" y="1341"/>
                      <a:pt x="4771" y="1341"/>
                      <a:pt x="4771" y="1341"/>
                    </a:cubicBezTo>
                    <a:cubicBezTo>
                      <a:pt x="4771" y="1433"/>
                      <a:pt x="4771" y="1433"/>
                      <a:pt x="4771" y="1433"/>
                    </a:cubicBezTo>
                    <a:cubicBezTo>
                      <a:pt x="4771" y="1677"/>
                      <a:pt x="4668" y="1796"/>
                      <a:pt x="4413" y="1796"/>
                    </a:cubicBezTo>
                    <a:cubicBezTo>
                      <a:pt x="4121" y="1796"/>
                      <a:pt x="4054" y="1714"/>
                      <a:pt x="4054" y="1419"/>
                    </a:cubicBezTo>
                    <a:cubicBezTo>
                      <a:pt x="4054" y="688"/>
                      <a:pt x="4054" y="688"/>
                      <a:pt x="4054" y="688"/>
                    </a:cubicBezTo>
                    <a:cubicBezTo>
                      <a:pt x="3888" y="688"/>
                      <a:pt x="3888" y="688"/>
                      <a:pt x="3888" y="688"/>
                    </a:cubicBezTo>
                    <a:cubicBezTo>
                      <a:pt x="3888" y="533"/>
                      <a:pt x="3888" y="533"/>
                      <a:pt x="3888" y="533"/>
                    </a:cubicBezTo>
                    <a:cubicBezTo>
                      <a:pt x="4054" y="533"/>
                      <a:pt x="4054" y="533"/>
                      <a:pt x="4054" y="533"/>
                    </a:cubicBezTo>
                    <a:cubicBezTo>
                      <a:pt x="4054" y="233"/>
                      <a:pt x="4054" y="233"/>
                      <a:pt x="4054" y="233"/>
                    </a:cubicBezTo>
                    <a:cubicBezTo>
                      <a:pt x="4243" y="233"/>
                      <a:pt x="4243" y="233"/>
                      <a:pt x="4243" y="233"/>
                    </a:cubicBezTo>
                    <a:cubicBezTo>
                      <a:pt x="4243" y="533"/>
                      <a:pt x="4243" y="533"/>
                      <a:pt x="4243" y="533"/>
                    </a:cubicBezTo>
                    <a:cubicBezTo>
                      <a:pt x="4723" y="533"/>
                      <a:pt x="4723" y="533"/>
                      <a:pt x="4723" y="533"/>
                    </a:cubicBezTo>
                    <a:lnTo>
                      <a:pt x="4723" y="688"/>
                    </a:lnTo>
                    <a:close/>
                    <a:moveTo>
                      <a:pt x="6050" y="1404"/>
                    </a:moveTo>
                    <a:lnTo>
                      <a:pt x="6050" y="1404"/>
                    </a:lnTo>
                    <a:cubicBezTo>
                      <a:pt x="6050" y="1448"/>
                      <a:pt x="6050" y="1448"/>
                      <a:pt x="6050" y="1448"/>
                    </a:cubicBezTo>
                    <a:cubicBezTo>
                      <a:pt x="6050" y="1781"/>
                      <a:pt x="5795" y="1796"/>
                      <a:pt x="5518" y="1796"/>
                    </a:cubicBezTo>
                    <a:cubicBezTo>
                      <a:pt x="5030" y="1796"/>
                      <a:pt x="4956" y="1633"/>
                      <a:pt x="4956" y="1161"/>
                    </a:cubicBezTo>
                    <a:cubicBezTo>
                      <a:pt x="4956" y="640"/>
                      <a:pt x="5071" y="522"/>
                      <a:pt x="5518" y="522"/>
                    </a:cubicBezTo>
                    <a:cubicBezTo>
                      <a:pt x="5921" y="522"/>
                      <a:pt x="6050" y="614"/>
                      <a:pt x="6050" y="1072"/>
                    </a:cubicBezTo>
                    <a:cubicBezTo>
                      <a:pt x="6050" y="1201"/>
                      <a:pt x="6050" y="1201"/>
                      <a:pt x="6050" y="1201"/>
                    </a:cubicBezTo>
                    <a:cubicBezTo>
                      <a:pt x="5152" y="1201"/>
                      <a:pt x="5152" y="1201"/>
                      <a:pt x="5152" y="1201"/>
                    </a:cubicBezTo>
                    <a:cubicBezTo>
                      <a:pt x="5152" y="1592"/>
                      <a:pt x="5182" y="1644"/>
                      <a:pt x="5518" y="1644"/>
                    </a:cubicBezTo>
                    <a:cubicBezTo>
                      <a:pt x="5773" y="1644"/>
                      <a:pt x="5858" y="1626"/>
                      <a:pt x="5858" y="1452"/>
                    </a:cubicBezTo>
                    <a:cubicBezTo>
                      <a:pt x="5858" y="1404"/>
                      <a:pt x="5858" y="1404"/>
                      <a:pt x="5858" y="1404"/>
                    </a:cubicBezTo>
                    <a:lnTo>
                      <a:pt x="6050" y="1404"/>
                    </a:lnTo>
                    <a:close/>
                    <a:moveTo>
                      <a:pt x="5854" y="1046"/>
                    </a:moveTo>
                    <a:lnTo>
                      <a:pt x="5854" y="1046"/>
                    </a:lnTo>
                    <a:cubicBezTo>
                      <a:pt x="5847" y="695"/>
                      <a:pt x="5803" y="673"/>
                      <a:pt x="5518" y="673"/>
                    </a:cubicBezTo>
                    <a:cubicBezTo>
                      <a:pt x="5178" y="673"/>
                      <a:pt x="5167" y="762"/>
                      <a:pt x="5152" y="1046"/>
                    </a:cubicBezTo>
                    <a:lnTo>
                      <a:pt x="5854" y="1046"/>
                    </a:lnTo>
                    <a:close/>
                    <a:moveTo>
                      <a:pt x="6560" y="533"/>
                    </a:moveTo>
                    <a:lnTo>
                      <a:pt x="6560" y="533"/>
                    </a:lnTo>
                    <a:cubicBezTo>
                      <a:pt x="6549" y="688"/>
                      <a:pt x="6549" y="688"/>
                      <a:pt x="6549" y="688"/>
                    </a:cubicBezTo>
                    <a:cubicBezTo>
                      <a:pt x="6553" y="695"/>
                      <a:pt x="6553" y="695"/>
                      <a:pt x="6553" y="695"/>
                    </a:cubicBezTo>
                    <a:cubicBezTo>
                      <a:pt x="6619" y="555"/>
                      <a:pt x="6767" y="522"/>
                      <a:pt x="6908" y="522"/>
                    </a:cubicBezTo>
                    <a:cubicBezTo>
                      <a:pt x="7148" y="522"/>
                      <a:pt x="7255" y="640"/>
                      <a:pt x="7255" y="873"/>
                    </a:cubicBezTo>
                    <a:cubicBezTo>
                      <a:pt x="7255" y="961"/>
                      <a:pt x="7255" y="961"/>
                      <a:pt x="7255" y="961"/>
                    </a:cubicBezTo>
                    <a:cubicBezTo>
                      <a:pt x="7078" y="961"/>
                      <a:pt x="7078" y="961"/>
                      <a:pt x="7078" y="961"/>
                    </a:cubicBezTo>
                    <a:cubicBezTo>
                      <a:pt x="7078" y="880"/>
                      <a:pt x="7078" y="880"/>
                      <a:pt x="7078" y="880"/>
                    </a:cubicBezTo>
                    <a:cubicBezTo>
                      <a:pt x="7078" y="725"/>
                      <a:pt x="7026" y="673"/>
                      <a:pt x="6867" y="673"/>
                    </a:cubicBezTo>
                    <a:cubicBezTo>
                      <a:pt x="6634" y="673"/>
                      <a:pt x="6560" y="784"/>
                      <a:pt x="6564" y="1006"/>
                    </a:cubicBezTo>
                    <a:cubicBezTo>
                      <a:pt x="6564" y="1781"/>
                      <a:pt x="6564" y="1781"/>
                      <a:pt x="6564" y="1781"/>
                    </a:cubicBezTo>
                    <a:cubicBezTo>
                      <a:pt x="6375" y="1781"/>
                      <a:pt x="6375" y="1781"/>
                      <a:pt x="6375" y="1781"/>
                    </a:cubicBezTo>
                    <a:cubicBezTo>
                      <a:pt x="6375" y="533"/>
                      <a:pt x="6375" y="533"/>
                      <a:pt x="6375" y="533"/>
                    </a:cubicBezTo>
                    <a:lnTo>
                      <a:pt x="6560" y="533"/>
                    </a:lnTo>
                    <a:close/>
                    <a:moveTo>
                      <a:pt x="9155" y="1626"/>
                    </a:moveTo>
                    <a:lnTo>
                      <a:pt x="9155" y="1626"/>
                    </a:lnTo>
                    <a:cubicBezTo>
                      <a:pt x="9151" y="1618"/>
                      <a:pt x="9151" y="1618"/>
                      <a:pt x="9151" y="1618"/>
                    </a:cubicBezTo>
                    <a:cubicBezTo>
                      <a:pt x="9077" y="1770"/>
                      <a:pt x="8918" y="1796"/>
                      <a:pt x="8748" y="1796"/>
                    </a:cubicBezTo>
                    <a:cubicBezTo>
                      <a:pt x="8305" y="1796"/>
                      <a:pt x="8260" y="1541"/>
                      <a:pt x="8260" y="1161"/>
                    </a:cubicBezTo>
                    <a:cubicBezTo>
                      <a:pt x="8260" y="784"/>
                      <a:pt x="8305" y="522"/>
                      <a:pt x="8748" y="522"/>
                    </a:cubicBezTo>
                    <a:cubicBezTo>
                      <a:pt x="8889" y="522"/>
                      <a:pt x="9096" y="536"/>
                      <a:pt x="9151" y="688"/>
                    </a:cubicBezTo>
                    <a:cubicBezTo>
                      <a:pt x="9155" y="688"/>
                      <a:pt x="9155" y="688"/>
                      <a:pt x="9155" y="688"/>
                    </a:cubicBezTo>
                    <a:cubicBezTo>
                      <a:pt x="9155" y="0"/>
                      <a:pt x="9155" y="0"/>
                      <a:pt x="9155" y="0"/>
                    </a:cubicBezTo>
                    <a:cubicBezTo>
                      <a:pt x="9343" y="0"/>
                      <a:pt x="9343" y="0"/>
                      <a:pt x="9343" y="0"/>
                    </a:cubicBezTo>
                    <a:cubicBezTo>
                      <a:pt x="9343" y="1781"/>
                      <a:pt x="9343" y="1781"/>
                      <a:pt x="9343" y="1781"/>
                    </a:cubicBezTo>
                    <a:cubicBezTo>
                      <a:pt x="9155" y="1781"/>
                      <a:pt x="9155" y="1781"/>
                      <a:pt x="9155" y="1781"/>
                    </a:cubicBezTo>
                    <a:lnTo>
                      <a:pt x="9155" y="1626"/>
                    </a:lnTo>
                    <a:close/>
                    <a:moveTo>
                      <a:pt x="9155" y="1161"/>
                    </a:moveTo>
                    <a:lnTo>
                      <a:pt x="9155" y="1161"/>
                    </a:lnTo>
                    <a:cubicBezTo>
                      <a:pt x="9155" y="817"/>
                      <a:pt x="9118" y="673"/>
                      <a:pt x="8811" y="673"/>
                    </a:cubicBezTo>
                    <a:cubicBezTo>
                      <a:pt x="8523" y="673"/>
                      <a:pt x="8456" y="721"/>
                      <a:pt x="8456" y="1161"/>
                    </a:cubicBezTo>
                    <a:cubicBezTo>
                      <a:pt x="8456" y="1592"/>
                      <a:pt x="8541" y="1644"/>
                      <a:pt x="8811" y="1644"/>
                    </a:cubicBezTo>
                    <a:cubicBezTo>
                      <a:pt x="9103" y="1644"/>
                      <a:pt x="9155" y="1544"/>
                      <a:pt x="9155" y="1161"/>
                    </a:cubicBezTo>
                    <a:close/>
                    <a:moveTo>
                      <a:pt x="10744" y="1404"/>
                    </a:moveTo>
                    <a:lnTo>
                      <a:pt x="10744" y="1404"/>
                    </a:lnTo>
                    <a:cubicBezTo>
                      <a:pt x="10744" y="1448"/>
                      <a:pt x="10744" y="1448"/>
                      <a:pt x="10744" y="1448"/>
                    </a:cubicBezTo>
                    <a:cubicBezTo>
                      <a:pt x="10744" y="1781"/>
                      <a:pt x="10489" y="1796"/>
                      <a:pt x="10212" y="1796"/>
                    </a:cubicBezTo>
                    <a:cubicBezTo>
                      <a:pt x="9724" y="1796"/>
                      <a:pt x="9650" y="1633"/>
                      <a:pt x="9650" y="1161"/>
                    </a:cubicBezTo>
                    <a:cubicBezTo>
                      <a:pt x="9650" y="640"/>
                      <a:pt x="9764" y="522"/>
                      <a:pt x="10212" y="522"/>
                    </a:cubicBezTo>
                    <a:cubicBezTo>
                      <a:pt x="10615" y="522"/>
                      <a:pt x="10744" y="614"/>
                      <a:pt x="10744" y="1072"/>
                    </a:cubicBezTo>
                    <a:cubicBezTo>
                      <a:pt x="10744" y="1201"/>
                      <a:pt x="10744" y="1201"/>
                      <a:pt x="10744" y="1201"/>
                    </a:cubicBezTo>
                    <a:cubicBezTo>
                      <a:pt x="9846" y="1201"/>
                      <a:pt x="9846" y="1201"/>
                      <a:pt x="9846" y="1201"/>
                    </a:cubicBezTo>
                    <a:cubicBezTo>
                      <a:pt x="9846" y="1592"/>
                      <a:pt x="9875" y="1644"/>
                      <a:pt x="10212" y="1644"/>
                    </a:cubicBezTo>
                    <a:cubicBezTo>
                      <a:pt x="10470" y="1644"/>
                      <a:pt x="10552" y="1626"/>
                      <a:pt x="10552" y="1452"/>
                    </a:cubicBezTo>
                    <a:cubicBezTo>
                      <a:pt x="10552" y="1404"/>
                      <a:pt x="10552" y="1404"/>
                      <a:pt x="10552" y="1404"/>
                    </a:cubicBezTo>
                    <a:lnTo>
                      <a:pt x="10744" y="1404"/>
                    </a:lnTo>
                    <a:close/>
                    <a:moveTo>
                      <a:pt x="10548" y="1046"/>
                    </a:moveTo>
                    <a:lnTo>
                      <a:pt x="10548" y="1046"/>
                    </a:lnTo>
                    <a:cubicBezTo>
                      <a:pt x="10541" y="695"/>
                      <a:pt x="10496" y="673"/>
                      <a:pt x="10212" y="673"/>
                    </a:cubicBezTo>
                    <a:cubicBezTo>
                      <a:pt x="9872" y="673"/>
                      <a:pt x="9861" y="762"/>
                      <a:pt x="9846" y="1046"/>
                    </a:cubicBezTo>
                    <a:lnTo>
                      <a:pt x="10548" y="1046"/>
                    </a:lnTo>
                    <a:close/>
                    <a:moveTo>
                      <a:pt x="12089" y="1330"/>
                    </a:moveTo>
                    <a:lnTo>
                      <a:pt x="12089" y="1330"/>
                    </a:lnTo>
                    <a:cubicBezTo>
                      <a:pt x="12089" y="1400"/>
                      <a:pt x="12089" y="1400"/>
                      <a:pt x="12089" y="1400"/>
                    </a:cubicBezTo>
                    <a:cubicBezTo>
                      <a:pt x="12089" y="1751"/>
                      <a:pt x="11856" y="1796"/>
                      <a:pt x="11561" y="1796"/>
                    </a:cubicBezTo>
                    <a:cubicBezTo>
                      <a:pt x="11040" y="1796"/>
                      <a:pt x="11006" y="1596"/>
                      <a:pt x="11006" y="1135"/>
                    </a:cubicBezTo>
                    <a:cubicBezTo>
                      <a:pt x="11006" y="728"/>
                      <a:pt x="11077" y="522"/>
                      <a:pt x="11527" y="522"/>
                    </a:cubicBezTo>
                    <a:cubicBezTo>
                      <a:pt x="11831" y="522"/>
                      <a:pt x="12067" y="555"/>
                      <a:pt x="12067" y="906"/>
                    </a:cubicBezTo>
                    <a:cubicBezTo>
                      <a:pt x="12067" y="939"/>
                      <a:pt x="12067" y="939"/>
                      <a:pt x="12067" y="939"/>
                    </a:cubicBezTo>
                    <a:cubicBezTo>
                      <a:pt x="11879" y="939"/>
                      <a:pt x="11879" y="939"/>
                      <a:pt x="11879" y="939"/>
                    </a:cubicBezTo>
                    <a:cubicBezTo>
                      <a:pt x="11879" y="902"/>
                      <a:pt x="11879" y="902"/>
                      <a:pt x="11879" y="902"/>
                    </a:cubicBezTo>
                    <a:cubicBezTo>
                      <a:pt x="11879" y="677"/>
                      <a:pt x="11757" y="673"/>
                      <a:pt x="11542" y="673"/>
                    </a:cubicBezTo>
                    <a:cubicBezTo>
                      <a:pt x="11206" y="673"/>
                      <a:pt x="11202" y="788"/>
                      <a:pt x="11202" y="1186"/>
                    </a:cubicBezTo>
                    <a:cubicBezTo>
                      <a:pt x="11202" y="1537"/>
                      <a:pt x="11213" y="1644"/>
                      <a:pt x="11579" y="1644"/>
                    </a:cubicBezTo>
                    <a:cubicBezTo>
                      <a:pt x="11816" y="1644"/>
                      <a:pt x="11901" y="1618"/>
                      <a:pt x="11901" y="1393"/>
                    </a:cubicBezTo>
                    <a:cubicBezTo>
                      <a:pt x="11901" y="1330"/>
                      <a:pt x="11901" y="1330"/>
                      <a:pt x="11901" y="1330"/>
                    </a:cubicBezTo>
                    <a:lnTo>
                      <a:pt x="12089" y="1330"/>
                    </a:lnTo>
                    <a:close/>
                    <a:moveTo>
                      <a:pt x="12555" y="207"/>
                    </a:moveTo>
                    <a:lnTo>
                      <a:pt x="12555" y="207"/>
                    </a:lnTo>
                    <a:cubicBezTo>
                      <a:pt x="12366" y="207"/>
                      <a:pt x="12366" y="207"/>
                      <a:pt x="12366" y="207"/>
                    </a:cubicBezTo>
                    <a:cubicBezTo>
                      <a:pt x="12366" y="0"/>
                      <a:pt x="12366" y="0"/>
                      <a:pt x="12366" y="0"/>
                    </a:cubicBezTo>
                    <a:cubicBezTo>
                      <a:pt x="12555" y="0"/>
                      <a:pt x="12555" y="0"/>
                      <a:pt x="12555" y="0"/>
                    </a:cubicBezTo>
                    <a:lnTo>
                      <a:pt x="12555" y="207"/>
                    </a:lnTo>
                    <a:close/>
                    <a:moveTo>
                      <a:pt x="12555" y="1781"/>
                    </a:moveTo>
                    <a:lnTo>
                      <a:pt x="12555" y="1781"/>
                    </a:lnTo>
                    <a:cubicBezTo>
                      <a:pt x="12366" y="1781"/>
                      <a:pt x="12366" y="1781"/>
                      <a:pt x="12366" y="1781"/>
                    </a:cubicBezTo>
                    <a:cubicBezTo>
                      <a:pt x="12366" y="533"/>
                      <a:pt x="12366" y="533"/>
                      <a:pt x="12366" y="533"/>
                    </a:cubicBezTo>
                    <a:cubicBezTo>
                      <a:pt x="12555" y="533"/>
                      <a:pt x="12555" y="533"/>
                      <a:pt x="12555" y="533"/>
                    </a:cubicBezTo>
                    <a:lnTo>
                      <a:pt x="12555" y="1781"/>
                    </a:lnTo>
                    <a:close/>
                    <a:moveTo>
                      <a:pt x="13885" y="862"/>
                    </a:moveTo>
                    <a:lnTo>
                      <a:pt x="13885" y="862"/>
                    </a:lnTo>
                    <a:cubicBezTo>
                      <a:pt x="13693" y="862"/>
                      <a:pt x="13693" y="862"/>
                      <a:pt x="13693" y="862"/>
                    </a:cubicBezTo>
                    <a:cubicBezTo>
                      <a:pt x="13693" y="813"/>
                      <a:pt x="13693" y="813"/>
                      <a:pt x="13693" y="813"/>
                    </a:cubicBezTo>
                    <a:cubicBezTo>
                      <a:pt x="13693" y="688"/>
                      <a:pt x="13597" y="688"/>
                      <a:pt x="13398" y="688"/>
                    </a:cubicBezTo>
                    <a:cubicBezTo>
                      <a:pt x="13165" y="688"/>
                      <a:pt x="13050" y="684"/>
                      <a:pt x="13050" y="839"/>
                    </a:cubicBezTo>
                    <a:cubicBezTo>
                      <a:pt x="13050" y="1061"/>
                      <a:pt x="13113" y="1046"/>
                      <a:pt x="13305" y="1054"/>
                    </a:cubicBezTo>
                    <a:cubicBezTo>
                      <a:pt x="13627" y="1072"/>
                      <a:pt x="13919" y="1024"/>
                      <a:pt x="13919" y="1430"/>
                    </a:cubicBezTo>
                    <a:cubicBezTo>
                      <a:pt x="13919" y="1781"/>
                      <a:pt x="13678" y="1796"/>
                      <a:pt x="13398" y="1796"/>
                    </a:cubicBezTo>
                    <a:cubicBezTo>
                      <a:pt x="13128" y="1796"/>
                      <a:pt x="12847" y="1781"/>
                      <a:pt x="12847" y="1504"/>
                    </a:cubicBezTo>
                    <a:cubicBezTo>
                      <a:pt x="12847" y="1385"/>
                      <a:pt x="12847" y="1385"/>
                      <a:pt x="12847" y="1385"/>
                    </a:cubicBezTo>
                    <a:cubicBezTo>
                      <a:pt x="13039" y="1385"/>
                      <a:pt x="13039" y="1385"/>
                      <a:pt x="13039" y="1385"/>
                    </a:cubicBezTo>
                    <a:cubicBezTo>
                      <a:pt x="13039" y="1485"/>
                      <a:pt x="13039" y="1485"/>
                      <a:pt x="13039" y="1485"/>
                    </a:cubicBezTo>
                    <a:cubicBezTo>
                      <a:pt x="13039" y="1603"/>
                      <a:pt x="13113" y="1629"/>
                      <a:pt x="13398" y="1629"/>
                    </a:cubicBezTo>
                    <a:cubicBezTo>
                      <a:pt x="13527" y="1629"/>
                      <a:pt x="13726" y="1659"/>
                      <a:pt x="13726" y="1437"/>
                    </a:cubicBezTo>
                    <a:cubicBezTo>
                      <a:pt x="13726" y="1204"/>
                      <a:pt x="13627" y="1245"/>
                      <a:pt x="13398" y="1234"/>
                    </a:cubicBezTo>
                    <a:cubicBezTo>
                      <a:pt x="13128" y="1212"/>
                      <a:pt x="12854" y="1241"/>
                      <a:pt x="12854" y="887"/>
                    </a:cubicBezTo>
                    <a:cubicBezTo>
                      <a:pt x="12854" y="529"/>
                      <a:pt x="13061" y="522"/>
                      <a:pt x="13398" y="522"/>
                    </a:cubicBezTo>
                    <a:cubicBezTo>
                      <a:pt x="13619" y="522"/>
                      <a:pt x="13885" y="529"/>
                      <a:pt x="13885" y="813"/>
                    </a:cubicBezTo>
                    <a:lnTo>
                      <a:pt x="13885" y="862"/>
                    </a:lnTo>
                    <a:close/>
                    <a:moveTo>
                      <a:pt x="14380" y="207"/>
                    </a:moveTo>
                    <a:lnTo>
                      <a:pt x="14380" y="207"/>
                    </a:lnTo>
                    <a:cubicBezTo>
                      <a:pt x="14191" y="207"/>
                      <a:pt x="14191" y="207"/>
                      <a:pt x="14191" y="207"/>
                    </a:cubicBezTo>
                    <a:cubicBezTo>
                      <a:pt x="14191" y="0"/>
                      <a:pt x="14191" y="0"/>
                      <a:pt x="14191" y="0"/>
                    </a:cubicBezTo>
                    <a:cubicBezTo>
                      <a:pt x="14380" y="0"/>
                      <a:pt x="14380" y="0"/>
                      <a:pt x="14380" y="0"/>
                    </a:cubicBezTo>
                    <a:lnTo>
                      <a:pt x="14380" y="207"/>
                    </a:lnTo>
                    <a:close/>
                    <a:moveTo>
                      <a:pt x="14380" y="1781"/>
                    </a:moveTo>
                    <a:lnTo>
                      <a:pt x="14380" y="1781"/>
                    </a:lnTo>
                    <a:cubicBezTo>
                      <a:pt x="14191" y="1781"/>
                      <a:pt x="14191" y="1781"/>
                      <a:pt x="14191" y="1781"/>
                    </a:cubicBezTo>
                    <a:cubicBezTo>
                      <a:pt x="14191" y="533"/>
                      <a:pt x="14191" y="533"/>
                      <a:pt x="14191" y="533"/>
                    </a:cubicBezTo>
                    <a:cubicBezTo>
                      <a:pt x="14380" y="533"/>
                      <a:pt x="14380" y="533"/>
                      <a:pt x="14380" y="533"/>
                    </a:cubicBezTo>
                    <a:lnTo>
                      <a:pt x="14380" y="1781"/>
                    </a:lnTo>
                    <a:close/>
                    <a:moveTo>
                      <a:pt x="15237" y="522"/>
                    </a:moveTo>
                    <a:lnTo>
                      <a:pt x="15237" y="522"/>
                    </a:lnTo>
                    <a:cubicBezTo>
                      <a:pt x="15703" y="522"/>
                      <a:pt x="15791" y="632"/>
                      <a:pt x="15791" y="1161"/>
                    </a:cubicBezTo>
                    <a:cubicBezTo>
                      <a:pt x="15791" y="1685"/>
                      <a:pt x="15703" y="1796"/>
                      <a:pt x="15237" y="1796"/>
                    </a:cubicBezTo>
                    <a:cubicBezTo>
                      <a:pt x="14775" y="1796"/>
                      <a:pt x="14683" y="1685"/>
                      <a:pt x="14683" y="1161"/>
                    </a:cubicBezTo>
                    <a:cubicBezTo>
                      <a:pt x="14683" y="632"/>
                      <a:pt x="14775" y="522"/>
                      <a:pt x="15237" y="522"/>
                    </a:cubicBezTo>
                    <a:close/>
                    <a:moveTo>
                      <a:pt x="15237" y="1644"/>
                    </a:moveTo>
                    <a:lnTo>
                      <a:pt x="15237" y="1644"/>
                    </a:lnTo>
                    <a:cubicBezTo>
                      <a:pt x="15573" y="1644"/>
                      <a:pt x="15596" y="1592"/>
                      <a:pt x="15596" y="1161"/>
                    </a:cubicBezTo>
                    <a:cubicBezTo>
                      <a:pt x="15596" y="725"/>
                      <a:pt x="15573" y="673"/>
                      <a:pt x="15237" y="673"/>
                    </a:cubicBezTo>
                    <a:cubicBezTo>
                      <a:pt x="14904" y="673"/>
                      <a:pt x="14879" y="725"/>
                      <a:pt x="14879" y="1161"/>
                    </a:cubicBezTo>
                    <a:cubicBezTo>
                      <a:pt x="14879" y="1592"/>
                      <a:pt x="14904" y="1644"/>
                      <a:pt x="15237" y="1644"/>
                    </a:cubicBezTo>
                    <a:close/>
                    <a:moveTo>
                      <a:pt x="16287" y="688"/>
                    </a:moveTo>
                    <a:lnTo>
                      <a:pt x="16287" y="688"/>
                    </a:lnTo>
                    <a:cubicBezTo>
                      <a:pt x="16290" y="688"/>
                      <a:pt x="16290" y="688"/>
                      <a:pt x="16290" y="688"/>
                    </a:cubicBezTo>
                    <a:cubicBezTo>
                      <a:pt x="16350" y="536"/>
                      <a:pt x="16534" y="522"/>
                      <a:pt x="16675" y="522"/>
                    </a:cubicBezTo>
                    <a:cubicBezTo>
                      <a:pt x="16996" y="522"/>
                      <a:pt x="17152" y="606"/>
                      <a:pt x="17148" y="954"/>
                    </a:cubicBezTo>
                    <a:cubicBezTo>
                      <a:pt x="17148" y="1781"/>
                      <a:pt x="17148" y="1781"/>
                      <a:pt x="17148" y="1781"/>
                    </a:cubicBezTo>
                    <a:cubicBezTo>
                      <a:pt x="16959" y="1781"/>
                      <a:pt x="16959" y="1781"/>
                      <a:pt x="16959" y="1781"/>
                    </a:cubicBezTo>
                    <a:cubicBezTo>
                      <a:pt x="16959" y="939"/>
                      <a:pt x="16959" y="939"/>
                      <a:pt x="16959" y="939"/>
                    </a:cubicBezTo>
                    <a:cubicBezTo>
                      <a:pt x="16959" y="710"/>
                      <a:pt x="16871" y="673"/>
                      <a:pt x="16660" y="673"/>
                    </a:cubicBezTo>
                    <a:cubicBezTo>
                      <a:pt x="16353" y="673"/>
                      <a:pt x="16287" y="765"/>
                      <a:pt x="16287" y="1054"/>
                    </a:cubicBezTo>
                    <a:cubicBezTo>
                      <a:pt x="16287" y="1781"/>
                      <a:pt x="16287" y="1781"/>
                      <a:pt x="16287" y="1781"/>
                    </a:cubicBezTo>
                    <a:cubicBezTo>
                      <a:pt x="16098" y="1781"/>
                      <a:pt x="16098" y="1781"/>
                      <a:pt x="16098" y="1781"/>
                    </a:cubicBezTo>
                    <a:cubicBezTo>
                      <a:pt x="16098" y="533"/>
                      <a:pt x="16098" y="533"/>
                      <a:pt x="16098" y="533"/>
                    </a:cubicBezTo>
                    <a:cubicBezTo>
                      <a:pt x="16287" y="533"/>
                      <a:pt x="16287" y="533"/>
                      <a:pt x="16287" y="533"/>
                    </a:cubicBezTo>
                    <a:lnTo>
                      <a:pt x="16287" y="688"/>
                    </a:lnTo>
                    <a:close/>
                    <a:moveTo>
                      <a:pt x="17954" y="1043"/>
                    </a:moveTo>
                    <a:lnTo>
                      <a:pt x="17954" y="1043"/>
                    </a:lnTo>
                    <a:cubicBezTo>
                      <a:pt x="17954" y="1219"/>
                      <a:pt x="17954" y="1219"/>
                      <a:pt x="17954" y="1219"/>
                    </a:cubicBezTo>
                    <a:cubicBezTo>
                      <a:pt x="17333" y="1219"/>
                      <a:pt x="17333" y="1219"/>
                      <a:pt x="17333" y="1219"/>
                    </a:cubicBezTo>
                    <a:cubicBezTo>
                      <a:pt x="17333" y="1043"/>
                      <a:pt x="17333" y="1043"/>
                      <a:pt x="17333" y="1043"/>
                    </a:cubicBezTo>
                    <a:lnTo>
                      <a:pt x="17954" y="1043"/>
                    </a:lnTo>
                    <a:close/>
                    <a:moveTo>
                      <a:pt x="18316" y="728"/>
                    </a:moveTo>
                    <a:lnTo>
                      <a:pt x="18316" y="728"/>
                    </a:lnTo>
                    <a:cubicBezTo>
                      <a:pt x="18319" y="728"/>
                      <a:pt x="18319" y="728"/>
                      <a:pt x="18319" y="728"/>
                    </a:cubicBezTo>
                    <a:cubicBezTo>
                      <a:pt x="18386" y="566"/>
                      <a:pt x="18578" y="522"/>
                      <a:pt x="18737" y="522"/>
                    </a:cubicBezTo>
                    <a:cubicBezTo>
                      <a:pt x="18885" y="522"/>
                      <a:pt x="19081" y="562"/>
                      <a:pt x="19121" y="728"/>
                    </a:cubicBezTo>
                    <a:cubicBezTo>
                      <a:pt x="19206" y="562"/>
                      <a:pt x="19399" y="522"/>
                      <a:pt x="19565" y="522"/>
                    </a:cubicBezTo>
                    <a:cubicBezTo>
                      <a:pt x="19886" y="522"/>
                      <a:pt x="19997" y="651"/>
                      <a:pt x="19997" y="961"/>
                    </a:cubicBezTo>
                    <a:cubicBezTo>
                      <a:pt x="19997" y="1781"/>
                      <a:pt x="19997" y="1781"/>
                      <a:pt x="19997" y="1781"/>
                    </a:cubicBezTo>
                    <a:cubicBezTo>
                      <a:pt x="19813" y="1781"/>
                      <a:pt x="19813" y="1781"/>
                      <a:pt x="19813" y="1781"/>
                    </a:cubicBezTo>
                    <a:cubicBezTo>
                      <a:pt x="19813" y="980"/>
                      <a:pt x="19813" y="980"/>
                      <a:pt x="19813" y="980"/>
                    </a:cubicBezTo>
                    <a:cubicBezTo>
                      <a:pt x="19813" y="765"/>
                      <a:pt x="19779" y="673"/>
                      <a:pt x="19539" y="673"/>
                    </a:cubicBezTo>
                    <a:cubicBezTo>
                      <a:pt x="19273" y="673"/>
                      <a:pt x="19158" y="747"/>
                      <a:pt x="19158" y="1017"/>
                    </a:cubicBezTo>
                    <a:cubicBezTo>
                      <a:pt x="19158" y="1781"/>
                      <a:pt x="19158" y="1781"/>
                      <a:pt x="19158" y="1781"/>
                    </a:cubicBezTo>
                    <a:cubicBezTo>
                      <a:pt x="18970" y="1781"/>
                      <a:pt x="18970" y="1781"/>
                      <a:pt x="18970" y="1781"/>
                    </a:cubicBezTo>
                    <a:cubicBezTo>
                      <a:pt x="18970" y="946"/>
                      <a:pt x="18970" y="946"/>
                      <a:pt x="18970" y="946"/>
                    </a:cubicBezTo>
                    <a:cubicBezTo>
                      <a:pt x="18962" y="780"/>
                      <a:pt x="18962" y="673"/>
                      <a:pt x="18693" y="673"/>
                    </a:cubicBezTo>
                    <a:cubicBezTo>
                      <a:pt x="18445" y="673"/>
                      <a:pt x="18316" y="777"/>
                      <a:pt x="18316" y="1031"/>
                    </a:cubicBezTo>
                    <a:cubicBezTo>
                      <a:pt x="18316" y="1781"/>
                      <a:pt x="18316" y="1781"/>
                      <a:pt x="18316" y="1781"/>
                    </a:cubicBezTo>
                    <a:cubicBezTo>
                      <a:pt x="18127" y="1781"/>
                      <a:pt x="18127" y="1781"/>
                      <a:pt x="18127" y="1781"/>
                    </a:cubicBezTo>
                    <a:cubicBezTo>
                      <a:pt x="18127" y="533"/>
                      <a:pt x="18127" y="533"/>
                      <a:pt x="18127" y="533"/>
                    </a:cubicBezTo>
                    <a:cubicBezTo>
                      <a:pt x="18316" y="533"/>
                      <a:pt x="18316" y="533"/>
                      <a:pt x="18316" y="533"/>
                    </a:cubicBezTo>
                    <a:lnTo>
                      <a:pt x="18316" y="728"/>
                    </a:lnTo>
                    <a:close/>
                    <a:moveTo>
                      <a:pt x="21184" y="1781"/>
                    </a:moveTo>
                    <a:lnTo>
                      <a:pt x="21184" y="1781"/>
                    </a:lnTo>
                    <a:cubicBezTo>
                      <a:pt x="21184" y="1651"/>
                      <a:pt x="21184" y="1651"/>
                      <a:pt x="21184" y="1651"/>
                    </a:cubicBezTo>
                    <a:cubicBezTo>
                      <a:pt x="21176" y="1648"/>
                      <a:pt x="21176" y="1648"/>
                      <a:pt x="21176" y="1648"/>
                    </a:cubicBezTo>
                    <a:cubicBezTo>
                      <a:pt x="21106" y="1792"/>
                      <a:pt x="20925" y="1796"/>
                      <a:pt x="20766" y="1796"/>
                    </a:cubicBezTo>
                    <a:cubicBezTo>
                      <a:pt x="20485" y="1796"/>
                      <a:pt x="20289" y="1744"/>
                      <a:pt x="20289" y="1419"/>
                    </a:cubicBezTo>
                    <a:cubicBezTo>
                      <a:pt x="20289" y="1072"/>
                      <a:pt x="20470" y="1028"/>
                      <a:pt x="20777" y="1028"/>
                    </a:cubicBezTo>
                    <a:cubicBezTo>
                      <a:pt x="20903" y="1028"/>
                      <a:pt x="21143" y="1039"/>
                      <a:pt x="21169" y="1153"/>
                    </a:cubicBezTo>
                    <a:cubicBezTo>
                      <a:pt x="21184" y="1153"/>
                      <a:pt x="21184" y="1153"/>
                      <a:pt x="21184" y="1153"/>
                    </a:cubicBezTo>
                    <a:cubicBezTo>
                      <a:pt x="21184" y="921"/>
                      <a:pt x="21184" y="921"/>
                      <a:pt x="21184" y="921"/>
                    </a:cubicBezTo>
                    <a:cubicBezTo>
                      <a:pt x="21184" y="695"/>
                      <a:pt x="21062" y="673"/>
                      <a:pt x="20851" y="673"/>
                    </a:cubicBezTo>
                    <a:cubicBezTo>
                      <a:pt x="20703" y="673"/>
                      <a:pt x="20522" y="673"/>
                      <a:pt x="20526" y="843"/>
                    </a:cubicBezTo>
                    <a:cubicBezTo>
                      <a:pt x="20526" y="887"/>
                      <a:pt x="20526" y="887"/>
                      <a:pt x="20526" y="887"/>
                    </a:cubicBezTo>
                    <a:cubicBezTo>
                      <a:pt x="20330" y="887"/>
                      <a:pt x="20330" y="887"/>
                      <a:pt x="20330" y="887"/>
                    </a:cubicBezTo>
                    <a:cubicBezTo>
                      <a:pt x="20330" y="862"/>
                      <a:pt x="20330" y="862"/>
                      <a:pt x="20330" y="862"/>
                    </a:cubicBezTo>
                    <a:cubicBezTo>
                      <a:pt x="20330" y="540"/>
                      <a:pt x="20552" y="518"/>
                      <a:pt x="20829" y="522"/>
                    </a:cubicBezTo>
                    <a:cubicBezTo>
                      <a:pt x="21143" y="518"/>
                      <a:pt x="21372" y="551"/>
                      <a:pt x="21372" y="932"/>
                    </a:cubicBezTo>
                    <a:cubicBezTo>
                      <a:pt x="21372" y="1781"/>
                      <a:pt x="21372" y="1781"/>
                      <a:pt x="21372" y="1781"/>
                    </a:cubicBezTo>
                    <a:lnTo>
                      <a:pt x="21184" y="1781"/>
                    </a:lnTo>
                    <a:close/>
                    <a:moveTo>
                      <a:pt x="21176" y="1411"/>
                    </a:moveTo>
                    <a:lnTo>
                      <a:pt x="21176" y="1411"/>
                    </a:lnTo>
                    <a:cubicBezTo>
                      <a:pt x="21176" y="1175"/>
                      <a:pt x="21036" y="1178"/>
                      <a:pt x="20799" y="1178"/>
                    </a:cubicBezTo>
                    <a:cubicBezTo>
                      <a:pt x="20578" y="1178"/>
                      <a:pt x="20485" y="1193"/>
                      <a:pt x="20485" y="1393"/>
                    </a:cubicBezTo>
                    <a:cubicBezTo>
                      <a:pt x="20485" y="1633"/>
                      <a:pt x="20585" y="1644"/>
                      <a:pt x="20799" y="1644"/>
                    </a:cubicBezTo>
                    <a:cubicBezTo>
                      <a:pt x="20988" y="1644"/>
                      <a:pt x="21176" y="1640"/>
                      <a:pt x="21176" y="1411"/>
                    </a:cubicBezTo>
                    <a:close/>
                    <a:moveTo>
                      <a:pt x="21897" y="1031"/>
                    </a:moveTo>
                    <a:lnTo>
                      <a:pt x="21897" y="1031"/>
                    </a:lnTo>
                    <a:cubicBezTo>
                      <a:pt x="21975" y="1031"/>
                      <a:pt x="21975" y="1031"/>
                      <a:pt x="21975" y="1031"/>
                    </a:cubicBezTo>
                    <a:cubicBezTo>
                      <a:pt x="22422" y="533"/>
                      <a:pt x="22422" y="533"/>
                      <a:pt x="22422" y="533"/>
                    </a:cubicBezTo>
                    <a:cubicBezTo>
                      <a:pt x="22655" y="533"/>
                      <a:pt x="22655" y="533"/>
                      <a:pt x="22655" y="533"/>
                    </a:cubicBezTo>
                    <a:cubicBezTo>
                      <a:pt x="22119" y="1105"/>
                      <a:pt x="22119" y="1105"/>
                      <a:pt x="22119" y="1105"/>
                    </a:cubicBezTo>
                    <a:cubicBezTo>
                      <a:pt x="22751" y="1781"/>
                      <a:pt x="22751" y="1781"/>
                      <a:pt x="22751" y="1781"/>
                    </a:cubicBezTo>
                    <a:cubicBezTo>
                      <a:pt x="22503" y="1781"/>
                      <a:pt x="22503" y="1781"/>
                      <a:pt x="22503" y="1781"/>
                    </a:cubicBezTo>
                    <a:cubicBezTo>
                      <a:pt x="21975" y="1182"/>
                      <a:pt x="21975" y="1182"/>
                      <a:pt x="21975" y="1182"/>
                    </a:cubicBezTo>
                    <a:cubicBezTo>
                      <a:pt x="21897" y="1182"/>
                      <a:pt x="21897" y="1182"/>
                      <a:pt x="21897" y="1182"/>
                    </a:cubicBezTo>
                    <a:cubicBezTo>
                      <a:pt x="21897" y="1781"/>
                      <a:pt x="21897" y="1781"/>
                      <a:pt x="21897" y="1781"/>
                    </a:cubicBezTo>
                    <a:cubicBezTo>
                      <a:pt x="21708" y="1781"/>
                      <a:pt x="21708" y="1781"/>
                      <a:pt x="21708" y="1781"/>
                    </a:cubicBezTo>
                    <a:cubicBezTo>
                      <a:pt x="21708" y="0"/>
                      <a:pt x="21708" y="0"/>
                      <a:pt x="21708" y="0"/>
                    </a:cubicBezTo>
                    <a:cubicBezTo>
                      <a:pt x="21897" y="0"/>
                      <a:pt x="21897" y="0"/>
                      <a:pt x="21897" y="0"/>
                    </a:cubicBezTo>
                    <a:lnTo>
                      <a:pt x="21897" y="1031"/>
                    </a:lnTo>
                    <a:close/>
                    <a:moveTo>
                      <a:pt x="23076" y="207"/>
                    </a:moveTo>
                    <a:lnTo>
                      <a:pt x="23076" y="207"/>
                    </a:lnTo>
                    <a:cubicBezTo>
                      <a:pt x="22887" y="207"/>
                      <a:pt x="22887" y="207"/>
                      <a:pt x="22887" y="207"/>
                    </a:cubicBezTo>
                    <a:cubicBezTo>
                      <a:pt x="22887" y="0"/>
                      <a:pt x="22887" y="0"/>
                      <a:pt x="22887" y="0"/>
                    </a:cubicBezTo>
                    <a:cubicBezTo>
                      <a:pt x="23076" y="0"/>
                      <a:pt x="23076" y="0"/>
                      <a:pt x="23076" y="0"/>
                    </a:cubicBezTo>
                    <a:lnTo>
                      <a:pt x="23076" y="207"/>
                    </a:lnTo>
                    <a:close/>
                    <a:moveTo>
                      <a:pt x="23076" y="1781"/>
                    </a:moveTo>
                    <a:lnTo>
                      <a:pt x="23076" y="1781"/>
                    </a:lnTo>
                    <a:cubicBezTo>
                      <a:pt x="22887" y="1781"/>
                      <a:pt x="22887" y="1781"/>
                      <a:pt x="22887" y="1781"/>
                    </a:cubicBezTo>
                    <a:cubicBezTo>
                      <a:pt x="22887" y="533"/>
                      <a:pt x="22887" y="533"/>
                      <a:pt x="22887" y="533"/>
                    </a:cubicBezTo>
                    <a:cubicBezTo>
                      <a:pt x="23076" y="533"/>
                      <a:pt x="23076" y="533"/>
                      <a:pt x="23076" y="533"/>
                    </a:cubicBezTo>
                    <a:lnTo>
                      <a:pt x="23076" y="1781"/>
                    </a:lnTo>
                    <a:close/>
                    <a:moveTo>
                      <a:pt x="23608" y="688"/>
                    </a:moveTo>
                    <a:lnTo>
                      <a:pt x="23608" y="688"/>
                    </a:lnTo>
                    <a:cubicBezTo>
                      <a:pt x="23612" y="688"/>
                      <a:pt x="23612" y="688"/>
                      <a:pt x="23612" y="688"/>
                    </a:cubicBezTo>
                    <a:cubicBezTo>
                      <a:pt x="23671" y="536"/>
                      <a:pt x="23856" y="522"/>
                      <a:pt x="23996" y="522"/>
                    </a:cubicBezTo>
                    <a:cubicBezTo>
                      <a:pt x="24318" y="522"/>
                      <a:pt x="24473" y="606"/>
                      <a:pt x="24466" y="954"/>
                    </a:cubicBezTo>
                    <a:cubicBezTo>
                      <a:pt x="24466" y="1781"/>
                      <a:pt x="24466" y="1781"/>
                      <a:pt x="24466" y="1781"/>
                    </a:cubicBezTo>
                    <a:cubicBezTo>
                      <a:pt x="24281" y="1781"/>
                      <a:pt x="24281" y="1781"/>
                      <a:pt x="24281" y="1781"/>
                    </a:cubicBezTo>
                    <a:cubicBezTo>
                      <a:pt x="24281" y="939"/>
                      <a:pt x="24281" y="939"/>
                      <a:pt x="24281" y="939"/>
                    </a:cubicBezTo>
                    <a:cubicBezTo>
                      <a:pt x="24281" y="710"/>
                      <a:pt x="24192" y="673"/>
                      <a:pt x="23981" y="673"/>
                    </a:cubicBezTo>
                    <a:cubicBezTo>
                      <a:pt x="23675" y="673"/>
                      <a:pt x="23608" y="765"/>
                      <a:pt x="23608" y="1054"/>
                    </a:cubicBezTo>
                    <a:cubicBezTo>
                      <a:pt x="23608" y="1781"/>
                      <a:pt x="23608" y="1781"/>
                      <a:pt x="23608" y="1781"/>
                    </a:cubicBezTo>
                    <a:cubicBezTo>
                      <a:pt x="23420" y="1781"/>
                      <a:pt x="23420" y="1781"/>
                      <a:pt x="23420" y="1781"/>
                    </a:cubicBezTo>
                    <a:cubicBezTo>
                      <a:pt x="23420" y="533"/>
                      <a:pt x="23420" y="533"/>
                      <a:pt x="23420" y="533"/>
                    </a:cubicBezTo>
                    <a:cubicBezTo>
                      <a:pt x="23608" y="533"/>
                      <a:pt x="23608" y="533"/>
                      <a:pt x="23608" y="533"/>
                    </a:cubicBezTo>
                    <a:lnTo>
                      <a:pt x="23608" y="688"/>
                    </a:lnTo>
                    <a:close/>
                    <a:moveTo>
                      <a:pt x="25859" y="1929"/>
                    </a:moveTo>
                    <a:lnTo>
                      <a:pt x="25859" y="1929"/>
                    </a:lnTo>
                    <a:cubicBezTo>
                      <a:pt x="25859" y="2261"/>
                      <a:pt x="25611" y="2335"/>
                      <a:pt x="25312" y="2335"/>
                    </a:cubicBezTo>
                    <a:cubicBezTo>
                      <a:pt x="25020" y="2335"/>
                      <a:pt x="24795" y="2291"/>
                      <a:pt x="24813" y="1929"/>
                    </a:cubicBezTo>
                    <a:cubicBezTo>
                      <a:pt x="25002" y="1929"/>
                      <a:pt x="25002" y="1929"/>
                      <a:pt x="25002" y="1929"/>
                    </a:cubicBezTo>
                    <a:cubicBezTo>
                      <a:pt x="25002" y="2169"/>
                      <a:pt x="25112" y="2184"/>
                      <a:pt x="25312" y="2184"/>
                    </a:cubicBezTo>
                    <a:cubicBezTo>
                      <a:pt x="25534" y="2184"/>
                      <a:pt x="25670" y="2158"/>
                      <a:pt x="25674" y="1914"/>
                    </a:cubicBezTo>
                    <a:cubicBezTo>
                      <a:pt x="25674" y="1626"/>
                      <a:pt x="25674" y="1626"/>
                      <a:pt x="25674" y="1626"/>
                    </a:cubicBezTo>
                    <a:cubicBezTo>
                      <a:pt x="25667" y="1626"/>
                      <a:pt x="25667" y="1626"/>
                      <a:pt x="25667" y="1626"/>
                    </a:cubicBezTo>
                    <a:cubicBezTo>
                      <a:pt x="25615" y="1781"/>
                      <a:pt x="25412" y="1796"/>
                      <a:pt x="25268" y="1796"/>
                    </a:cubicBezTo>
                    <a:cubicBezTo>
                      <a:pt x="24861" y="1796"/>
                      <a:pt x="24772" y="1585"/>
                      <a:pt x="24772" y="1161"/>
                    </a:cubicBezTo>
                    <a:cubicBezTo>
                      <a:pt x="24772" y="743"/>
                      <a:pt x="24839" y="522"/>
                      <a:pt x="25268" y="522"/>
                    </a:cubicBezTo>
                    <a:cubicBezTo>
                      <a:pt x="25441" y="522"/>
                      <a:pt x="25593" y="544"/>
                      <a:pt x="25667" y="695"/>
                    </a:cubicBezTo>
                    <a:cubicBezTo>
                      <a:pt x="25674" y="691"/>
                      <a:pt x="25674" y="691"/>
                      <a:pt x="25674" y="691"/>
                    </a:cubicBezTo>
                    <a:cubicBezTo>
                      <a:pt x="25674" y="533"/>
                      <a:pt x="25674" y="533"/>
                      <a:pt x="25674" y="533"/>
                    </a:cubicBezTo>
                    <a:cubicBezTo>
                      <a:pt x="25859" y="533"/>
                      <a:pt x="25859" y="533"/>
                      <a:pt x="25859" y="533"/>
                    </a:cubicBezTo>
                    <a:lnTo>
                      <a:pt x="25859" y="1929"/>
                    </a:lnTo>
                    <a:close/>
                    <a:moveTo>
                      <a:pt x="25674" y="1161"/>
                    </a:moveTo>
                    <a:lnTo>
                      <a:pt x="25674" y="1161"/>
                    </a:lnTo>
                    <a:cubicBezTo>
                      <a:pt x="25674" y="813"/>
                      <a:pt x="25648" y="673"/>
                      <a:pt x="25312" y="673"/>
                    </a:cubicBezTo>
                    <a:cubicBezTo>
                      <a:pt x="24964" y="673"/>
                      <a:pt x="24968" y="832"/>
                      <a:pt x="24968" y="1161"/>
                    </a:cubicBezTo>
                    <a:cubicBezTo>
                      <a:pt x="24968" y="1459"/>
                      <a:pt x="24946" y="1644"/>
                      <a:pt x="25312" y="1644"/>
                    </a:cubicBezTo>
                    <a:cubicBezTo>
                      <a:pt x="25674" y="1644"/>
                      <a:pt x="25674" y="1437"/>
                      <a:pt x="25674" y="1161"/>
                    </a:cubicBezTo>
                    <a:close/>
                    <a:moveTo>
                      <a:pt x="26506" y="1781"/>
                    </a:moveTo>
                    <a:lnTo>
                      <a:pt x="26506" y="1781"/>
                    </a:lnTo>
                    <a:cubicBezTo>
                      <a:pt x="26295" y="1781"/>
                      <a:pt x="26295" y="1781"/>
                      <a:pt x="26295" y="1781"/>
                    </a:cubicBezTo>
                    <a:cubicBezTo>
                      <a:pt x="26295" y="1541"/>
                      <a:pt x="26295" y="1541"/>
                      <a:pt x="26295" y="1541"/>
                    </a:cubicBezTo>
                    <a:cubicBezTo>
                      <a:pt x="26506" y="1541"/>
                      <a:pt x="26506" y="1541"/>
                      <a:pt x="26506" y="1541"/>
                    </a:cubicBezTo>
                    <a:lnTo>
                      <a:pt x="26506"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 name="Freeform 3">
                <a:extLst>
                  <a:ext uri="{FF2B5EF4-FFF2-40B4-BE49-F238E27FC236}">
                    <a16:creationId xmlns:a16="http://schemas.microsoft.com/office/drawing/2014/main" id="{581AE57E-AA2D-1640-B16A-867AD5793C67}"/>
                  </a:ext>
                </a:extLst>
              </p:cNvPr>
              <p:cNvSpPr>
                <a:spLocks noChangeArrowheads="1"/>
              </p:cNvSpPr>
              <p:nvPr userDrawn="1"/>
            </p:nvSpPr>
            <p:spPr bwMode="auto">
              <a:xfrm>
                <a:off x="1627426" y="6450744"/>
                <a:ext cx="601873" cy="38956"/>
              </a:xfrm>
              <a:custGeom>
                <a:avLst/>
                <a:gdLst>
                  <a:gd name="T0" fmla="*/ 1090 w 28000"/>
                  <a:gd name="T1" fmla="*/ 857 h 1812"/>
                  <a:gd name="T2" fmla="*/ 200 w 28000"/>
                  <a:gd name="T3" fmla="*/ 791 h 1812"/>
                  <a:gd name="T4" fmla="*/ 200 w 28000"/>
                  <a:gd name="T5" fmla="*/ 1619 h 1812"/>
                  <a:gd name="T6" fmla="*/ 200 w 28000"/>
                  <a:gd name="T7" fmla="*/ 1619 h 1812"/>
                  <a:gd name="T8" fmla="*/ 2251 w 28000"/>
                  <a:gd name="T9" fmla="*/ 532 h 1812"/>
                  <a:gd name="T10" fmla="*/ 2591 w 28000"/>
                  <a:gd name="T11" fmla="*/ 1419 h 1812"/>
                  <a:gd name="T12" fmla="*/ 2587 w 28000"/>
                  <a:gd name="T13" fmla="*/ 1061 h 1812"/>
                  <a:gd name="T14" fmla="*/ 3663 w 28000"/>
                  <a:gd name="T15" fmla="*/ 1445 h 1812"/>
                  <a:gd name="T16" fmla="*/ 3123 w 28000"/>
                  <a:gd name="T17" fmla="*/ 698 h 1812"/>
                  <a:gd name="T18" fmla="*/ 3308 w 28000"/>
                  <a:gd name="T19" fmla="*/ 547 h 1812"/>
                  <a:gd name="T20" fmla="*/ 4243 w 28000"/>
                  <a:gd name="T21" fmla="*/ 1489 h 1812"/>
                  <a:gd name="T22" fmla="*/ 4413 w 28000"/>
                  <a:gd name="T23" fmla="*/ 1811 h 1812"/>
                  <a:gd name="T24" fmla="*/ 4054 w 28000"/>
                  <a:gd name="T25" fmla="*/ 244 h 1812"/>
                  <a:gd name="T26" fmla="*/ 6050 w 28000"/>
                  <a:gd name="T27" fmla="*/ 1419 h 1812"/>
                  <a:gd name="T28" fmla="*/ 6050 w 28000"/>
                  <a:gd name="T29" fmla="*/ 1212 h 1812"/>
                  <a:gd name="T30" fmla="*/ 5854 w 28000"/>
                  <a:gd name="T31" fmla="*/ 1061 h 1812"/>
                  <a:gd name="T32" fmla="*/ 6560 w 28000"/>
                  <a:gd name="T33" fmla="*/ 547 h 1812"/>
                  <a:gd name="T34" fmla="*/ 7078 w 28000"/>
                  <a:gd name="T35" fmla="*/ 976 h 1812"/>
                  <a:gd name="T36" fmla="*/ 6375 w 28000"/>
                  <a:gd name="T37" fmla="*/ 547 h 1812"/>
                  <a:gd name="T38" fmla="*/ 8345 w 28000"/>
                  <a:gd name="T39" fmla="*/ 1349 h 1812"/>
                  <a:gd name="T40" fmla="*/ 9192 w 28000"/>
                  <a:gd name="T41" fmla="*/ 547 h 1812"/>
                  <a:gd name="T42" fmla="*/ 10714 w 28000"/>
                  <a:gd name="T43" fmla="*/ 872 h 1812"/>
                  <a:gd name="T44" fmla="*/ 10748 w 28000"/>
                  <a:gd name="T45" fmla="*/ 1445 h 1812"/>
                  <a:gd name="T46" fmla="*/ 10226 w 28000"/>
                  <a:gd name="T47" fmla="*/ 1645 h 1812"/>
                  <a:gd name="T48" fmla="*/ 10714 w 28000"/>
                  <a:gd name="T49" fmla="*/ 872 h 1812"/>
                  <a:gd name="T50" fmla="*/ 11542 w 28000"/>
                  <a:gd name="T51" fmla="*/ 532 h 1812"/>
                  <a:gd name="T52" fmla="*/ 11882 w 28000"/>
                  <a:gd name="T53" fmla="*/ 1419 h 1812"/>
                  <a:gd name="T54" fmla="*/ 11882 w 28000"/>
                  <a:gd name="T55" fmla="*/ 1061 h 1812"/>
                  <a:gd name="T56" fmla="*/ 13738 w 28000"/>
                  <a:gd name="T57" fmla="*/ 532 h 1812"/>
                  <a:gd name="T58" fmla="*/ 13738 w 28000"/>
                  <a:gd name="T59" fmla="*/ 1656 h 1812"/>
                  <a:gd name="T60" fmla="*/ 14642 w 28000"/>
                  <a:gd name="T61" fmla="*/ 1796 h 1812"/>
                  <a:gd name="T62" fmla="*/ 15045 w 28000"/>
                  <a:gd name="T63" fmla="*/ 0 h 1812"/>
                  <a:gd name="T64" fmla="*/ 15159 w 28000"/>
                  <a:gd name="T65" fmla="*/ 547 h 1812"/>
                  <a:gd name="T66" fmla="*/ 17026 w 28000"/>
                  <a:gd name="T67" fmla="*/ 883 h 1812"/>
                  <a:gd name="T68" fmla="*/ 16335 w 28000"/>
                  <a:gd name="T69" fmla="*/ 1796 h 1812"/>
                  <a:gd name="T70" fmla="*/ 18294 w 28000"/>
                  <a:gd name="T71" fmla="*/ 1464 h 1812"/>
                  <a:gd name="T72" fmla="*/ 17395 w 28000"/>
                  <a:gd name="T73" fmla="*/ 1212 h 1812"/>
                  <a:gd name="T74" fmla="*/ 18101 w 28000"/>
                  <a:gd name="T75" fmla="*/ 1061 h 1812"/>
                  <a:gd name="T76" fmla="*/ 19395 w 28000"/>
                  <a:gd name="T77" fmla="*/ 872 h 1812"/>
                  <a:gd name="T78" fmla="*/ 19103 w 28000"/>
                  <a:gd name="T79" fmla="*/ 1811 h 1812"/>
                  <a:gd name="T80" fmla="*/ 19428 w 28000"/>
                  <a:gd name="T81" fmla="*/ 1452 h 1812"/>
                  <a:gd name="T82" fmla="*/ 20411 w 28000"/>
                  <a:gd name="T83" fmla="*/ 532 h 1812"/>
                  <a:gd name="T84" fmla="*/ 20411 w 28000"/>
                  <a:gd name="T85" fmla="*/ 1656 h 1812"/>
                  <a:gd name="T86" fmla="*/ 22108 w 28000"/>
                  <a:gd name="T87" fmla="*/ 1630 h 1812"/>
                  <a:gd name="T88" fmla="*/ 21454 w 28000"/>
                  <a:gd name="T89" fmla="*/ 547 h 1812"/>
                  <a:gd name="T90" fmla="*/ 22296 w 28000"/>
                  <a:gd name="T91" fmla="*/ 1796 h 1812"/>
                  <a:gd name="T92" fmla="*/ 22799 w 28000"/>
                  <a:gd name="T93" fmla="*/ 706 h 1812"/>
                  <a:gd name="T94" fmla="*/ 23113 w 28000"/>
                  <a:gd name="T95" fmla="*/ 684 h 1812"/>
                  <a:gd name="T96" fmla="*/ 24754 w 28000"/>
                  <a:gd name="T97" fmla="*/ 1345 h 1812"/>
                  <a:gd name="T98" fmla="*/ 24732 w 28000"/>
                  <a:gd name="T99" fmla="*/ 920 h 1812"/>
                  <a:gd name="T100" fmla="*/ 24244 w 28000"/>
                  <a:gd name="T101" fmla="*/ 1656 h 1812"/>
                  <a:gd name="T102" fmla="*/ 26088 w 28000"/>
                  <a:gd name="T103" fmla="*/ 1464 h 1812"/>
                  <a:gd name="T104" fmla="*/ 25186 w 28000"/>
                  <a:gd name="T105" fmla="*/ 1212 h 1812"/>
                  <a:gd name="T106" fmla="*/ 25892 w 28000"/>
                  <a:gd name="T107" fmla="*/ 1061 h 1812"/>
                  <a:gd name="T108" fmla="*/ 27186 w 28000"/>
                  <a:gd name="T109" fmla="*/ 872 h 1812"/>
                  <a:gd name="T110" fmla="*/ 26894 w 28000"/>
                  <a:gd name="T111" fmla="*/ 1811 h 1812"/>
                  <a:gd name="T112" fmla="*/ 27219 w 28000"/>
                  <a:gd name="T113" fmla="*/ 1452 h 1812"/>
                  <a:gd name="T114" fmla="*/ 27999 w 28000"/>
                  <a:gd name="T115" fmla="*/ 1796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00" h="1812">
                    <a:moveTo>
                      <a:pt x="0" y="1796"/>
                    </a:moveTo>
                    <a:lnTo>
                      <a:pt x="0" y="1796"/>
                    </a:lnTo>
                    <a:cubicBezTo>
                      <a:pt x="0" y="11"/>
                      <a:pt x="0" y="11"/>
                      <a:pt x="0" y="11"/>
                    </a:cubicBezTo>
                    <a:cubicBezTo>
                      <a:pt x="902" y="11"/>
                      <a:pt x="902" y="11"/>
                      <a:pt x="902" y="11"/>
                    </a:cubicBezTo>
                    <a:cubicBezTo>
                      <a:pt x="1238" y="11"/>
                      <a:pt x="1316" y="170"/>
                      <a:pt x="1316" y="484"/>
                    </a:cubicBezTo>
                    <a:cubicBezTo>
                      <a:pt x="1316" y="673"/>
                      <a:pt x="1279" y="798"/>
                      <a:pt x="1090" y="857"/>
                    </a:cubicBezTo>
                    <a:cubicBezTo>
                      <a:pt x="1090" y="865"/>
                      <a:pt x="1090" y="865"/>
                      <a:pt x="1090" y="865"/>
                    </a:cubicBezTo>
                    <a:cubicBezTo>
                      <a:pt x="1331" y="905"/>
                      <a:pt x="1368" y="1079"/>
                      <a:pt x="1368" y="1297"/>
                    </a:cubicBezTo>
                    <a:cubicBezTo>
                      <a:pt x="1368" y="1619"/>
                      <a:pt x="1249" y="1796"/>
                      <a:pt x="946" y="1796"/>
                    </a:cubicBezTo>
                    <a:lnTo>
                      <a:pt x="0" y="1796"/>
                    </a:lnTo>
                    <a:close/>
                    <a:moveTo>
                      <a:pt x="200" y="791"/>
                    </a:moveTo>
                    <a:lnTo>
                      <a:pt x="200" y="791"/>
                    </a:lnTo>
                    <a:cubicBezTo>
                      <a:pt x="787" y="791"/>
                      <a:pt x="787" y="791"/>
                      <a:pt x="787" y="791"/>
                    </a:cubicBezTo>
                    <a:cubicBezTo>
                      <a:pt x="1031" y="791"/>
                      <a:pt x="1113" y="735"/>
                      <a:pt x="1113" y="458"/>
                    </a:cubicBezTo>
                    <a:cubicBezTo>
                      <a:pt x="1113" y="218"/>
                      <a:pt x="1020" y="192"/>
                      <a:pt x="809" y="192"/>
                    </a:cubicBezTo>
                    <a:cubicBezTo>
                      <a:pt x="200" y="192"/>
                      <a:pt x="200" y="192"/>
                      <a:pt x="200" y="192"/>
                    </a:cubicBezTo>
                    <a:lnTo>
                      <a:pt x="200" y="791"/>
                    </a:lnTo>
                    <a:close/>
                    <a:moveTo>
                      <a:pt x="200" y="1619"/>
                    </a:moveTo>
                    <a:lnTo>
                      <a:pt x="200" y="1619"/>
                    </a:lnTo>
                    <a:cubicBezTo>
                      <a:pt x="839" y="1619"/>
                      <a:pt x="839" y="1619"/>
                      <a:pt x="839" y="1619"/>
                    </a:cubicBezTo>
                    <a:cubicBezTo>
                      <a:pt x="1057" y="1619"/>
                      <a:pt x="1164" y="1589"/>
                      <a:pt x="1164" y="1316"/>
                    </a:cubicBezTo>
                    <a:cubicBezTo>
                      <a:pt x="1164" y="1083"/>
                      <a:pt x="1131" y="965"/>
                      <a:pt x="865" y="968"/>
                    </a:cubicBezTo>
                    <a:cubicBezTo>
                      <a:pt x="200" y="968"/>
                      <a:pt x="200" y="968"/>
                      <a:pt x="200" y="968"/>
                    </a:cubicBezTo>
                    <a:lnTo>
                      <a:pt x="200" y="1619"/>
                    </a:lnTo>
                    <a:close/>
                    <a:moveTo>
                      <a:pt x="2783" y="1419"/>
                    </a:moveTo>
                    <a:lnTo>
                      <a:pt x="2783" y="1419"/>
                    </a:lnTo>
                    <a:cubicBezTo>
                      <a:pt x="2783" y="1464"/>
                      <a:pt x="2783" y="1464"/>
                      <a:pt x="2783" y="1464"/>
                    </a:cubicBezTo>
                    <a:cubicBezTo>
                      <a:pt x="2783" y="1792"/>
                      <a:pt x="2528" y="1811"/>
                      <a:pt x="2251" y="1811"/>
                    </a:cubicBezTo>
                    <a:cubicBezTo>
                      <a:pt x="1763" y="1811"/>
                      <a:pt x="1689" y="1648"/>
                      <a:pt x="1689" y="1172"/>
                    </a:cubicBezTo>
                    <a:cubicBezTo>
                      <a:pt x="1689" y="654"/>
                      <a:pt x="1804" y="532"/>
                      <a:pt x="2251" y="532"/>
                    </a:cubicBezTo>
                    <a:cubicBezTo>
                      <a:pt x="2654" y="532"/>
                      <a:pt x="2783" y="625"/>
                      <a:pt x="2783" y="1086"/>
                    </a:cubicBezTo>
                    <a:cubicBezTo>
                      <a:pt x="2783" y="1212"/>
                      <a:pt x="2783" y="1212"/>
                      <a:pt x="2783" y="1212"/>
                    </a:cubicBezTo>
                    <a:cubicBezTo>
                      <a:pt x="1885" y="1212"/>
                      <a:pt x="1885" y="1212"/>
                      <a:pt x="1885" y="1212"/>
                    </a:cubicBezTo>
                    <a:cubicBezTo>
                      <a:pt x="1885" y="1608"/>
                      <a:pt x="1911" y="1656"/>
                      <a:pt x="2251" y="1656"/>
                    </a:cubicBezTo>
                    <a:cubicBezTo>
                      <a:pt x="2506" y="1656"/>
                      <a:pt x="2591" y="1641"/>
                      <a:pt x="2591" y="1464"/>
                    </a:cubicBezTo>
                    <a:cubicBezTo>
                      <a:pt x="2591" y="1419"/>
                      <a:pt x="2591" y="1419"/>
                      <a:pt x="2591" y="1419"/>
                    </a:cubicBezTo>
                    <a:lnTo>
                      <a:pt x="2783" y="1419"/>
                    </a:lnTo>
                    <a:close/>
                    <a:moveTo>
                      <a:pt x="2587" y="1061"/>
                    </a:moveTo>
                    <a:lnTo>
                      <a:pt x="2587" y="1061"/>
                    </a:lnTo>
                    <a:cubicBezTo>
                      <a:pt x="2576" y="706"/>
                      <a:pt x="2535" y="684"/>
                      <a:pt x="2251" y="684"/>
                    </a:cubicBezTo>
                    <a:cubicBezTo>
                      <a:pt x="1911" y="684"/>
                      <a:pt x="1896" y="772"/>
                      <a:pt x="1885" y="1061"/>
                    </a:cubicBezTo>
                    <a:lnTo>
                      <a:pt x="2587" y="1061"/>
                    </a:lnTo>
                    <a:close/>
                    <a:moveTo>
                      <a:pt x="3792" y="698"/>
                    </a:moveTo>
                    <a:lnTo>
                      <a:pt x="3792" y="698"/>
                    </a:lnTo>
                    <a:cubicBezTo>
                      <a:pt x="3308" y="698"/>
                      <a:pt x="3308" y="698"/>
                      <a:pt x="3308" y="698"/>
                    </a:cubicBezTo>
                    <a:cubicBezTo>
                      <a:pt x="3308" y="1489"/>
                      <a:pt x="3308" y="1489"/>
                      <a:pt x="3308" y="1489"/>
                    </a:cubicBezTo>
                    <a:cubicBezTo>
                      <a:pt x="3312" y="1626"/>
                      <a:pt x="3348" y="1656"/>
                      <a:pt x="3485" y="1656"/>
                    </a:cubicBezTo>
                    <a:cubicBezTo>
                      <a:pt x="3663" y="1656"/>
                      <a:pt x="3663" y="1563"/>
                      <a:pt x="3663" y="1445"/>
                    </a:cubicBezTo>
                    <a:cubicBezTo>
                      <a:pt x="3663" y="1353"/>
                      <a:pt x="3663" y="1353"/>
                      <a:pt x="3663" y="1353"/>
                    </a:cubicBezTo>
                    <a:cubicBezTo>
                      <a:pt x="3840" y="1353"/>
                      <a:pt x="3840" y="1353"/>
                      <a:pt x="3840" y="1353"/>
                    </a:cubicBezTo>
                    <a:cubicBezTo>
                      <a:pt x="3840" y="1445"/>
                      <a:pt x="3840" y="1445"/>
                      <a:pt x="3840" y="1445"/>
                    </a:cubicBezTo>
                    <a:cubicBezTo>
                      <a:pt x="3840" y="1693"/>
                      <a:pt x="3737" y="1811"/>
                      <a:pt x="3482" y="1811"/>
                    </a:cubicBezTo>
                    <a:cubicBezTo>
                      <a:pt x="3190" y="1811"/>
                      <a:pt x="3123" y="1726"/>
                      <a:pt x="3123" y="1434"/>
                    </a:cubicBezTo>
                    <a:cubicBezTo>
                      <a:pt x="3123" y="698"/>
                      <a:pt x="3123" y="698"/>
                      <a:pt x="3123" y="698"/>
                    </a:cubicBezTo>
                    <a:cubicBezTo>
                      <a:pt x="2957" y="698"/>
                      <a:pt x="2957" y="698"/>
                      <a:pt x="2957" y="698"/>
                    </a:cubicBezTo>
                    <a:cubicBezTo>
                      <a:pt x="2957" y="547"/>
                      <a:pt x="2957" y="547"/>
                      <a:pt x="2957" y="547"/>
                    </a:cubicBezTo>
                    <a:cubicBezTo>
                      <a:pt x="3123" y="547"/>
                      <a:pt x="3123" y="547"/>
                      <a:pt x="3123" y="547"/>
                    </a:cubicBezTo>
                    <a:cubicBezTo>
                      <a:pt x="3123" y="244"/>
                      <a:pt x="3123" y="244"/>
                      <a:pt x="3123" y="244"/>
                    </a:cubicBezTo>
                    <a:cubicBezTo>
                      <a:pt x="3308" y="244"/>
                      <a:pt x="3308" y="244"/>
                      <a:pt x="3308" y="244"/>
                    </a:cubicBezTo>
                    <a:cubicBezTo>
                      <a:pt x="3308" y="547"/>
                      <a:pt x="3308" y="547"/>
                      <a:pt x="3308" y="547"/>
                    </a:cubicBezTo>
                    <a:cubicBezTo>
                      <a:pt x="3792" y="547"/>
                      <a:pt x="3792" y="547"/>
                      <a:pt x="3792" y="547"/>
                    </a:cubicBezTo>
                    <a:lnTo>
                      <a:pt x="3792" y="698"/>
                    </a:lnTo>
                    <a:close/>
                    <a:moveTo>
                      <a:pt x="4723" y="698"/>
                    </a:moveTo>
                    <a:lnTo>
                      <a:pt x="4723" y="698"/>
                    </a:lnTo>
                    <a:cubicBezTo>
                      <a:pt x="4243" y="698"/>
                      <a:pt x="4243" y="698"/>
                      <a:pt x="4243" y="698"/>
                    </a:cubicBezTo>
                    <a:cubicBezTo>
                      <a:pt x="4243" y="1489"/>
                      <a:pt x="4243" y="1489"/>
                      <a:pt x="4243" y="1489"/>
                    </a:cubicBezTo>
                    <a:cubicBezTo>
                      <a:pt x="4243" y="1626"/>
                      <a:pt x="4280" y="1656"/>
                      <a:pt x="4417" y="1656"/>
                    </a:cubicBezTo>
                    <a:cubicBezTo>
                      <a:pt x="4594" y="1656"/>
                      <a:pt x="4594" y="1563"/>
                      <a:pt x="4594" y="1445"/>
                    </a:cubicBezTo>
                    <a:cubicBezTo>
                      <a:pt x="4594" y="1353"/>
                      <a:pt x="4594" y="1353"/>
                      <a:pt x="4594" y="1353"/>
                    </a:cubicBezTo>
                    <a:cubicBezTo>
                      <a:pt x="4771" y="1353"/>
                      <a:pt x="4771" y="1353"/>
                      <a:pt x="4771" y="1353"/>
                    </a:cubicBezTo>
                    <a:cubicBezTo>
                      <a:pt x="4771" y="1445"/>
                      <a:pt x="4771" y="1445"/>
                      <a:pt x="4771" y="1445"/>
                    </a:cubicBezTo>
                    <a:cubicBezTo>
                      <a:pt x="4771" y="1693"/>
                      <a:pt x="4668" y="1811"/>
                      <a:pt x="4413" y="1811"/>
                    </a:cubicBezTo>
                    <a:cubicBezTo>
                      <a:pt x="4121" y="1811"/>
                      <a:pt x="4054" y="1726"/>
                      <a:pt x="4054" y="1434"/>
                    </a:cubicBezTo>
                    <a:cubicBezTo>
                      <a:pt x="4054" y="698"/>
                      <a:pt x="4054" y="698"/>
                      <a:pt x="4054" y="698"/>
                    </a:cubicBezTo>
                    <a:cubicBezTo>
                      <a:pt x="3888" y="698"/>
                      <a:pt x="3888" y="698"/>
                      <a:pt x="3888" y="698"/>
                    </a:cubicBezTo>
                    <a:cubicBezTo>
                      <a:pt x="3888" y="547"/>
                      <a:pt x="3888" y="547"/>
                      <a:pt x="3888" y="547"/>
                    </a:cubicBezTo>
                    <a:cubicBezTo>
                      <a:pt x="4054" y="547"/>
                      <a:pt x="4054" y="547"/>
                      <a:pt x="4054" y="547"/>
                    </a:cubicBezTo>
                    <a:cubicBezTo>
                      <a:pt x="4054" y="244"/>
                      <a:pt x="4054" y="244"/>
                      <a:pt x="4054" y="244"/>
                    </a:cubicBezTo>
                    <a:cubicBezTo>
                      <a:pt x="4243" y="244"/>
                      <a:pt x="4243" y="244"/>
                      <a:pt x="4243" y="244"/>
                    </a:cubicBezTo>
                    <a:cubicBezTo>
                      <a:pt x="4243" y="547"/>
                      <a:pt x="4243" y="547"/>
                      <a:pt x="4243" y="547"/>
                    </a:cubicBezTo>
                    <a:cubicBezTo>
                      <a:pt x="4723" y="547"/>
                      <a:pt x="4723" y="547"/>
                      <a:pt x="4723" y="547"/>
                    </a:cubicBezTo>
                    <a:lnTo>
                      <a:pt x="4723" y="698"/>
                    </a:lnTo>
                    <a:close/>
                    <a:moveTo>
                      <a:pt x="6050" y="1419"/>
                    </a:moveTo>
                    <a:lnTo>
                      <a:pt x="6050" y="1419"/>
                    </a:lnTo>
                    <a:cubicBezTo>
                      <a:pt x="6050" y="1464"/>
                      <a:pt x="6050" y="1464"/>
                      <a:pt x="6050" y="1464"/>
                    </a:cubicBezTo>
                    <a:cubicBezTo>
                      <a:pt x="6050" y="1792"/>
                      <a:pt x="5795" y="1811"/>
                      <a:pt x="5518" y="1811"/>
                    </a:cubicBezTo>
                    <a:cubicBezTo>
                      <a:pt x="5030" y="1811"/>
                      <a:pt x="4956" y="1648"/>
                      <a:pt x="4956" y="1172"/>
                    </a:cubicBezTo>
                    <a:cubicBezTo>
                      <a:pt x="4956" y="654"/>
                      <a:pt x="5071" y="532"/>
                      <a:pt x="5518" y="532"/>
                    </a:cubicBezTo>
                    <a:cubicBezTo>
                      <a:pt x="5921" y="532"/>
                      <a:pt x="6050" y="625"/>
                      <a:pt x="6050" y="1086"/>
                    </a:cubicBezTo>
                    <a:cubicBezTo>
                      <a:pt x="6050" y="1212"/>
                      <a:pt x="6050" y="1212"/>
                      <a:pt x="6050" y="1212"/>
                    </a:cubicBezTo>
                    <a:cubicBezTo>
                      <a:pt x="5152" y="1212"/>
                      <a:pt x="5152" y="1212"/>
                      <a:pt x="5152" y="1212"/>
                    </a:cubicBezTo>
                    <a:cubicBezTo>
                      <a:pt x="5152" y="1608"/>
                      <a:pt x="5182" y="1656"/>
                      <a:pt x="5518" y="1656"/>
                    </a:cubicBezTo>
                    <a:cubicBezTo>
                      <a:pt x="5773" y="1656"/>
                      <a:pt x="5858" y="1641"/>
                      <a:pt x="5858" y="1464"/>
                    </a:cubicBezTo>
                    <a:cubicBezTo>
                      <a:pt x="5858" y="1419"/>
                      <a:pt x="5858" y="1419"/>
                      <a:pt x="5858" y="1419"/>
                    </a:cubicBezTo>
                    <a:lnTo>
                      <a:pt x="6050" y="1419"/>
                    </a:lnTo>
                    <a:close/>
                    <a:moveTo>
                      <a:pt x="5854" y="1061"/>
                    </a:moveTo>
                    <a:lnTo>
                      <a:pt x="5854" y="1061"/>
                    </a:lnTo>
                    <a:cubicBezTo>
                      <a:pt x="5847" y="706"/>
                      <a:pt x="5803" y="684"/>
                      <a:pt x="5518" y="684"/>
                    </a:cubicBezTo>
                    <a:cubicBezTo>
                      <a:pt x="5178" y="684"/>
                      <a:pt x="5167" y="772"/>
                      <a:pt x="5152" y="1061"/>
                    </a:cubicBezTo>
                    <a:lnTo>
                      <a:pt x="5854" y="1061"/>
                    </a:lnTo>
                    <a:close/>
                    <a:moveTo>
                      <a:pt x="6560" y="547"/>
                    </a:moveTo>
                    <a:lnTo>
                      <a:pt x="6560" y="547"/>
                    </a:lnTo>
                    <a:cubicBezTo>
                      <a:pt x="6549" y="702"/>
                      <a:pt x="6549" y="702"/>
                      <a:pt x="6549" y="702"/>
                    </a:cubicBezTo>
                    <a:cubicBezTo>
                      <a:pt x="6553" y="706"/>
                      <a:pt x="6553" y="706"/>
                      <a:pt x="6553" y="706"/>
                    </a:cubicBezTo>
                    <a:cubicBezTo>
                      <a:pt x="6619" y="569"/>
                      <a:pt x="6767" y="532"/>
                      <a:pt x="6908" y="532"/>
                    </a:cubicBezTo>
                    <a:cubicBezTo>
                      <a:pt x="7148" y="532"/>
                      <a:pt x="7255" y="650"/>
                      <a:pt x="7255" y="883"/>
                    </a:cubicBezTo>
                    <a:cubicBezTo>
                      <a:pt x="7255" y="976"/>
                      <a:pt x="7255" y="976"/>
                      <a:pt x="7255" y="976"/>
                    </a:cubicBezTo>
                    <a:cubicBezTo>
                      <a:pt x="7078" y="976"/>
                      <a:pt x="7078" y="976"/>
                      <a:pt x="7078" y="976"/>
                    </a:cubicBezTo>
                    <a:cubicBezTo>
                      <a:pt x="7078" y="891"/>
                      <a:pt x="7078" y="891"/>
                      <a:pt x="7078" y="891"/>
                    </a:cubicBezTo>
                    <a:cubicBezTo>
                      <a:pt x="7078" y="739"/>
                      <a:pt x="7026" y="684"/>
                      <a:pt x="6867" y="684"/>
                    </a:cubicBezTo>
                    <a:cubicBezTo>
                      <a:pt x="6634" y="684"/>
                      <a:pt x="6560" y="798"/>
                      <a:pt x="6564" y="1016"/>
                    </a:cubicBezTo>
                    <a:cubicBezTo>
                      <a:pt x="6564" y="1796"/>
                      <a:pt x="6564" y="1796"/>
                      <a:pt x="6564" y="1796"/>
                    </a:cubicBezTo>
                    <a:cubicBezTo>
                      <a:pt x="6375" y="1796"/>
                      <a:pt x="6375" y="1796"/>
                      <a:pt x="6375" y="1796"/>
                    </a:cubicBezTo>
                    <a:cubicBezTo>
                      <a:pt x="6375" y="547"/>
                      <a:pt x="6375" y="547"/>
                      <a:pt x="6375" y="547"/>
                    </a:cubicBezTo>
                    <a:lnTo>
                      <a:pt x="6560" y="547"/>
                    </a:lnTo>
                    <a:close/>
                    <a:moveTo>
                      <a:pt x="9188" y="1630"/>
                    </a:moveTo>
                    <a:lnTo>
                      <a:pt x="9188" y="1630"/>
                    </a:lnTo>
                    <a:cubicBezTo>
                      <a:pt x="9184" y="1630"/>
                      <a:pt x="9184" y="1630"/>
                      <a:pt x="9184" y="1630"/>
                    </a:cubicBezTo>
                    <a:cubicBezTo>
                      <a:pt x="9118" y="1781"/>
                      <a:pt x="8959" y="1811"/>
                      <a:pt x="8792" y="1811"/>
                    </a:cubicBezTo>
                    <a:cubicBezTo>
                      <a:pt x="8464" y="1811"/>
                      <a:pt x="8345" y="1678"/>
                      <a:pt x="8345" y="1349"/>
                    </a:cubicBezTo>
                    <a:cubicBezTo>
                      <a:pt x="8345" y="547"/>
                      <a:pt x="8345" y="547"/>
                      <a:pt x="8345" y="547"/>
                    </a:cubicBezTo>
                    <a:cubicBezTo>
                      <a:pt x="8534" y="547"/>
                      <a:pt x="8534" y="547"/>
                      <a:pt x="8534" y="547"/>
                    </a:cubicBezTo>
                    <a:cubicBezTo>
                      <a:pt x="8534" y="1349"/>
                      <a:pt x="8534" y="1349"/>
                      <a:pt x="8534" y="1349"/>
                    </a:cubicBezTo>
                    <a:cubicBezTo>
                      <a:pt x="8534" y="1552"/>
                      <a:pt x="8549" y="1656"/>
                      <a:pt x="8792" y="1656"/>
                    </a:cubicBezTo>
                    <a:cubicBezTo>
                      <a:pt x="9055" y="1656"/>
                      <a:pt x="9192" y="1615"/>
                      <a:pt x="9192" y="1316"/>
                    </a:cubicBezTo>
                    <a:cubicBezTo>
                      <a:pt x="9192" y="547"/>
                      <a:pt x="9192" y="547"/>
                      <a:pt x="9192" y="547"/>
                    </a:cubicBezTo>
                    <a:cubicBezTo>
                      <a:pt x="9376" y="547"/>
                      <a:pt x="9376" y="547"/>
                      <a:pt x="9376" y="547"/>
                    </a:cubicBezTo>
                    <a:cubicBezTo>
                      <a:pt x="9376" y="1796"/>
                      <a:pt x="9376" y="1796"/>
                      <a:pt x="9376" y="1796"/>
                    </a:cubicBezTo>
                    <a:cubicBezTo>
                      <a:pt x="9188" y="1796"/>
                      <a:pt x="9188" y="1796"/>
                      <a:pt x="9188" y="1796"/>
                    </a:cubicBezTo>
                    <a:lnTo>
                      <a:pt x="9188" y="1630"/>
                    </a:lnTo>
                    <a:close/>
                    <a:moveTo>
                      <a:pt x="10714" y="872"/>
                    </a:moveTo>
                    <a:lnTo>
                      <a:pt x="10714" y="872"/>
                    </a:lnTo>
                    <a:cubicBezTo>
                      <a:pt x="10518" y="872"/>
                      <a:pt x="10518" y="872"/>
                      <a:pt x="10518" y="872"/>
                    </a:cubicBezTo>
                    <a:cubicBezTo>
                      <a:pt x="10518" y="824"/>
                      <a:pt x="10518" y="824"/>
                      <a:pt x="10518" y="824"/>
                    </a:cubicBezTo>
                    <a:cubicBezTo>
                      <a:pt x="10518" y="698"/>
                      <a:pt x="10422" y="698"/>
                      <a:pt x="10226" y="698"/>
                    </a:cubicBezTo>
                    <a:cubicBezTo>
                      <a:pt x="9990" y="698"/>
                      <a:pt x="9875" y="698"/>
                      <a:pt x="9875" y="850"/>
                    </a:cubicBezTo>
                    <a:cubicBezTo>
                      <a:pt x="9875" y="1075"/>
                      <a:pt x="9938" y="1057"/>
                      <a:pt x="10134" y="1068"/>
                    </a:cubicBezTo>
                    <a:cubicBezTo>
                      <a:pt x="10456" y="1086"/>
                      <a:pt x="10748" y="1038"/>
                      <a:pt x="10748" y="1445"/>
                    </a:cubicBezTo>
                    <a:cubicBezTo>
                      <a:pt x="10748" y="1796"/>
                      <a:pt x="10504" y="1811"/>
                      <a:pt x="10226" y="1811"/>
                    </a:cubicBezTo>
                    <a:cubicBezTo>
                      <a:pt x="9957" y="1811"/>
                      <a:pt x="9672" y="1796"/>
                      <a:pt x="9672" y="1519"/>
                    </a:cubicBezTo>
                    <a:cubicBezTo>
                      <a:pt x="9672" y="1401"/>
                      <a:pt x="9672" y="1401"/>
                      <a:pt x="9672" y="1401"/>
                    </a:cubicBezTo>
                    <a:cubicBezTo>
                      <a:pt x="9868" y="1401"/>
                      <a:pt x="9868" y="1401"/>
                      <a:pt x="9868" y="1401"/>
                    </a:cubicBezTo>
                    <a:cubicBezTo>
                      <a:pt x="9868" y="1497"/>
                      <a:pt x="9868" y="1497"/>
                      <a:pt x="9868" y="1497"/>
                    </a:cubicBezTo>
                    <a:cubicBezTo>
                      <a:pt x="9868" y="1619"/>
                      <a:pt x="9942" y="1645"/>
                      <a:pt x="10226" y="1645"/>
                    </a:cubicBezTo>
                    <a:cubicBezTo>
                      <a:pt x="10356" y="1645"/>
                      <a:pt x="10552" y="1670"/>
                      <a:pt x="10552" y="1452"/>
                    </a:cubicBezTo>
                    <a:cubicBezTo>
                      <a:pt x="10552" y="1216"/>
                      <a:pt x="10456" y="1260"/>
                      <a:pt x="10226" y="1245"/>
                    </a:cubicBezTo>
                    <a:cubicBezTo>
                      <a:pt x="9957" y="1227"/>
                      <a:pt x="9683" y="1257"/>
                      <a:pt x="9683" y="902"/>
                    </a:cubicBezTo>
                    <a:cubicBezTo>
                      <a:pt x="9683" y="540"/>
                      <a:pt x="9890" y="532"/>
                      <a:pt x="10226" y="532"/>
                    </a:cubicBezTo>
                    <a:cubicBezTo>
                      <a:pt x="10445" y="532"/>
                      <a:pt x="10714" y="543"/>
                      <a:pt x="10714" y="824"/>
                    </a:cubicBezTo>
                    <a:lnTo>
                      <a:pt x="10714" y="872"/>
                    </a:lnTo>
                    <a:close/>
                    <a:moveTo>
                      <a:pt x="12074" y="1419"/>
                    </a:moveTo>
                    <a:lnTo>
                      <a:pt x="12074" y="1419"/>
                    </a:lnTo>
                    <a:cubicBezTo>
                      <a:pt x="12074" y="1464"/>
                      <a:pt x="12074" y="1464"/>
                      <a:pt x="12074" y="1464"/>
                    </a:cubicBezTo>
                    <a:cubicBezTo>
                      <a:pt x="12074" y="1792"/>
                      <a:pt x="11819" y="1811"/>
                      <a:pt x="11542" y="1811"/>
                    </a:cubicBezTo>
                    <a:cubicBezTo>
                      <a:pt x="11054" y="1811"/>
                      <a:pt x="10980" y="1648"/>
                      <a:pt x="10980" y="1172"/>
                    </a:cubicBezTo>
                    <a:cubicBezTo>
                      <a:pt x="10980" y="654"/>
                      <a:pt x="11095" y="532"/>
                      <a:pt x="11542" y="532"/>
                    </a:cubicBezTo>
                    <a:cubicBezTo>
                      <a:pt x="11949" y="532"/>
                      <a:pt x="12074" y="625"/>
                      <a:pt x="12074" y="1086"/>
                    </a:cubicBezTo>
                    <a:cubicBezTo>
                      <a:pt x="12074" y="1212"/>
                      <a:pt x="12074" y="1212"/>
                      <a:pt x="12074" y="1212"/>
                    </a:cubicBezTo>
                    <a:cubicBezTo>
                      <a:pt x="11176" y="1212"/>
                      <a:pt x="11176" y="1212"/>
                      <a:pt x="11176" y="1212"/>
                    </a:cubicBezTo>
                    <a:cubicBezTo>
                      <a:pt x="11176" y="1608"/>
                      <a:pt x="11206" y="1656"/>
                      <a:pt x="11542" y="1656"/>
                    </a:cubicBezTo>
                    <a:cubicBezTo>
                      <a:pt x="11801" y="1656"/>
                      <a:pt x="11882" y="1641"/>
                      <a:pt x="11882" y="1464"/>
                    </a:cubicBezTo>
                    <a:cubicBezTo>
                      <a:pt x="11882" y="1419"/>
                      <a:pt x="11882" y="1419"/>
                      <a:pt x="11882" y="1419"/>
                    </a:cubicBezTo>
                    <a:lnTo>
                      <a:pt x="12074" y="1419"/>
                    </a:lnTo>
                    <a:close/>
                    <a:moveTo>
                      <a:pt x="11882" y="1061"/>
                    </a:moveTo>
                    <a:lnTo>
                      <a:pt x="11882" y="1061"/>
                    </a:lnTo>
                    <a:cubicBezTo>
                      <a:pt x="11871" y="706"/>
                      <a:pt x="11827" y="684"/>
                      <a:pt x="11542" y="684"/>
                    </a:cubicBezTo>
                    <a:cubicBezTo>
                      <a:pt x="11202" y="684"/>
                      <a:pt x="11191" y="772"/>
                      <a:pt x="11176" y="1061"/>
                    </a:cubicBezTo>
                    <a:lnTo>
                      <a:pt x="11882" y="1061"/>
                    </a:lnTo>
                    <a:close/>
                    <a:moveTo>
                      <a:pt x="13738" y="532"/>
                    </a:moveTo>
                    <a:lnTo>
                      <a:pt x="13738" y="532"/>
                    </a:lnTo>
                    <a:cubicBezTo>
                      <a:pt x="14199" y="532"/>
                      <a:pt x="14291" y="643"/>
                      <a:pt x="14291" y="1172"/>
                    </a:cubicBezTo>
                    <a:cubicBezTo>
                      <a:pt x="14291" y="1696"/>
                      <a:pt x="14199" y="1811"/>
                      <a:pt x="13738" y="1811"/>
                    </a:cubicBezTo>
                    <a:cubicBezTo>
                      <a:pt x="13272" y="1811"/>
                      <a:pt x="13183" y="1696"/>
                      <a:pt x="13183" y="1172"/>
                    </a:cubicBezTo>
                    <a:cubicBezTo>
                      <a:pt x="13183" y="643"/>
                      <a:pt x="13272" y="532"/>
                      <a:pt x="13738" y="532"/>
                    </a:cubicBezTo>
                    <a:close/>
                    <a:moveTo>
                      <a:pt x="13738" y="1656"/>
                    </a:moveTo>
                    <a:lnTo>
                      <a:pt x="13738" y="1656"/>
                    </a:lnTo>
                    <a:cubicBezTo>
                      <a:pt x="14073" y="1656"/>
                      <a:pt x="14095" y="1604"/>
                      <a:pt x="14095" y="1172"/>
                    </a:cubicBezTo>
                    <a:cubicBezTo>
                      <a:pt x="14095" y="739"/>
                      <a:pt x="14073" y="684"/>
                      <a:pt x="13738" y="684"/>
                    </a:cubicBezTo>
                    <a:cubicBezTo>
                      <a:pt x="13401" y="684"/>
                      <a:pt x="13379" y="739"/>
                      <a:pt x="13379" y="1172"/>
                    </a:cubicBezTo>
                    <a:cubicBezTo>
                      <a:pt x="13379" y="1604"/>
                      <a:pt x="13401" y="1656"/>
                      <a:pt x="13738" y="1656"/>
                    </a:cubicBezTo>
                    <a:close/>
                    <a:moveTo>
                      <a:pt x="15159" y="547"/>
                    </a:moveTo>
                    <a:lnTo>
                      <a:pt x="15159" y="547"/>
                    </a:lnTo>
                    <a:cubicBezTo>
                      <a:pt x="15159" y="698"/>
                      <a:pt x="15159" y="698"/>
                      <a:pt x="15159" y="698"/>
                    </a:cubicBezTo>
                    <a:cubicBezTo>
                      <a:pt x="14831" y="698"/>
                      <a:pt x="14831" y="698"/>
                      <a:pt x="14831" y="698"/>
                    </a:cubicBezTo>
                    <a:cubicBezTo>
                      <a:pt x="14831" y="1796"/>
                      <a:pt x="14831" y="1796"/>
                      <a:pt x="14831" y="1796"/>
                    </a:cubicBezTo>
                    <a:cubicBezTo>
                      <a:pt x="14642" y="1796"/>
                      <a:pt x="14642" y="1796"/>
                      <a:pt x="14642" y="1796"/>
                    </a:cubicBezTo>
                    <a:cubicBezTo>
                      <a:pt x="14642" y="698"/>
                      <a:pt x="14642" y="698"/>
                      <a:pt x="14642" y="698"/>
                    </a:cubicBezTo>
                    <a:cubicBezTo>
                      <a:pt x="14450" y="698"/>
                      <a:pt x="14450" y="698"/>
                      <a:pt x="14450" y="698"/>
                    </a:cubicBezTo>
                    <a:cubicBezTo>
                      <a:pt x="14450" y="547"/>
                      <a:pt x="14450" y="547"/>
                      <a:pt x="14450" y="547"/>
                    </a:cubicBezTo>
                    <a:cubicBezTo>
                      <a:pt x="14642" y="547"/>
                      <a:pt x="14642" y="547"/>
                      <a:pt x="14642" y="547"/>
                    </a:cubicBezTo>
                    <a:cubicBezTo>
                      <a:pt x="14642" y="399"/>
                      <a:pt x="14642" y="399"/>
                      <a:pt x="14642" y="399"/>
                    </a:cubicBezTo>
                    <a:cubicBezTo>
                      <a:pt x="14642" y="92"/>
                      <a:pt x="14738" y="0"/>
                      <a:pt x="15045" y="0"/>
                    </a:cubicBezTo>
                    <a:cubicBezTo>
                      <a:pt x="15082" y="0"/>
                      <a:pt x="15123" y="0"/>
                      <a:pt x="15159" y="4"/>
                    </a:cubicBezTo>
                    <a:cubicBezTo>
                      <a:pt x="15159" y="155"/>
                      <a:pt x="15159" y="155"/>
                      <a:pt x="15159" y="155"/>
                    </a:cubicBezTo>
                    <a:cubicBezTo>
                      <a:pt x="15123" y="151"/>
                      <a:pt x="15082" y="151"/>
                      <a:pt x="15045" y="151"/>
                    </a:cubicBezTo>
                    <a:cubicBezTo>
                      <a:pt x="14856" y="151"/>
                      <a:pt x="14831" y="211"/>
                      <a:pt x="14831" y="377"/>
                    </a:cubicBezTo>
                    <a:cubicBezTo>
                      <a:pt x="14831" y="547"/>
                      <a:pt x="14831" y="547"/>
                      <a:pt x="14831" y="547"/>
                    </a:cubicBezTo>
                    <a:lnTo>
                      <a:pt x="15159" y="547"/>
                    </a:lnTo>
                    <a:close/>
                    <a:moveTo>
                      <a:pt x="16327" y="547"/>
                    </a:moveTo>
                    <a:lnTo>
                      <a:pt x="16327" y="547"/>
                    </a:lnTo>
                    <a:cubicBezTo>
                      <a:pt x="16320" y="702"/>
                      <a:pt x="16320" y="702"/>
                      <a:pt x="16320" y="702"/>
                    </a:cubicBezTo>
                    <a:cubicBezTo>
                      <a:pt x="16324" y="706"/>
                      <a:pt x="16324" y="706"/>
                      <a:pt x="16324" y="706"/>
                    </a:cubicBezTo>
                    <a:cubicBezTo>
                      <a:pt x="16390" y="569"/>
                      <a:pt x="16538" y="532"/>
                      <a:pt x="16678" y="532"/>
                    </a:cubicBezTo>
                    <a:cubicBezTo>
                      <a:pt x="16919" y="532"/>
                      <a:pt x="17026" y="650"/>
                      <a:pt x="17026" y="883"/>
                    </a:cubicBezTo>
                    <a:cubicBezTo>
                      <a:pt x="17026" y="976"/>
                      <a:pt x="17026" y="976"/>
                      <a:pt x="17026" y="976"/>
                    </a:cubicBezTo>
                    <a:cubicBezTo>
                      <a:pt x="16848" y="976"/>
                      <a:pt x="16848" y="976"/>
                      <a:pt x="16848" y="976"/>
                    </a:cubicBezTo>
                    <a:cubicBezTo>
                      <a:pt x="16848" y="891"/>
                      <a:pt x="16848" y="891"/>
                      <a:pt x="16848" y="891"/>
                    </a:cubicBezTo>
                    <a:cubicBezTo>
                      <a:pt x="16848" y="739"/>
                      <a:pt x="16797" y="684"/>
                      <a:pt x="16638" y="684"/>
                    </a:cubicBezTo>
                    <a:cubicBezTo>
                      <a:pt x="16405" y="684"/>
                      <a:pt x="16327" y="798"/>
                      <a:pt x="16335" y="1016"/>
                    </a:cubicBezTo>
                    <a:cubicBezTo>
                      <a:pt x="16335" y="1796"/>
                      <a:pt x="16335" y="1796"/>
                      <a:pt x="16335" y="1796"/>
                    </a:cubicBezTo>
                    <a:cubicBezTo>
                      <a:pt x="16146" y="1796"/>
                      <a:pt x="16146" y="1796"/>
                      <a:pt x="16146" y="1796"/>
                    </a:cubicBezTo>
                    <a:cubicBezTo>
                      <a:pt x="16146" y="547"/>
                      <a:pt x="16146" y="547"/>
                      <a:pt x="16146" y="547"/>
                    </a:cubicBezTo>
                    <a:lnTo>
                      <a:pt x="16327" y="547"/>
                    </a:lnTo>
                    <a:close/>
                    <a:moveTo>
                      <a:pt x="18294" y="1419"/>
                    </a:moveTo>
                    <a:lnTo>
                      <a:pt x="18294" y="1419"/>
                    </a:lnTo>
                    <a:cubicBezTo>
                      <a:pt x="18294" y="1464"/>
                      <a:pt x="18294" y="1464"/>
                      <a:pt x="18294" y="1464"/>
                    </a:cubicBezTo>
                    <a:cubicBezTo>
                      <a:pt x="18294" y="1792"/>
                      <a:pt x="18042" y="1811"/>
                      <a:pt x="17761" y="1811"/>
                    </a:cubicBezTo>
                    <a:cubicBezTo>
                      <a:pt x="17273" y="1811"/>
                      <a:pt x="17200" y="1648"/>
                      <a:pt x="17200" y="1172"/>
                    </a:cubicBezTo>
                    <a:cubicBezTo>
                      <a:pt x="17200" y="654"/>
                      <a:pt x="17314" y="532"/>
                      <a:pt x="17761" y="532"/>
                    </a:cubicBezTo>
                    <a:cubicBezTo>
                      <a:pt x="18168" y="532"/>
                      <a:pt x="18294" y="625"/>
                      <a:pt x="18294" y="1086"/>
                    </a:cubicBezTo>
                    <a:cubicBezTo>
                      <a:pt x="18294" y="1212"/>
                      <a:pt x="18294" y="1212"/>
                      <a:pt x="18294" y="1212"/>
                    </a:cubicBezTo>
                    <a:cubicBezTo>
                      <a:pt x="17395" y="1212"/>
                      <a:pt x="17395" y="1212"/>
                      <a:pt x="17395" y="1212"/>
                    </a:cubicBezTo>
                    <a:cubicBezTo>
                      <a:pt x="17395" y="1608"/>
                      <a:pt x="17425" y="1656"/>
                      <a:pt x="17761" y="1656"/>
                    </a:cubicBezTo>
                    <a:cubicBezTo>
                      <a:pt x="18020" y="1656"/>
                      <a:pt x="18101" y="1641"/>
                      <a:pt x="18101" y="1464"/>
                    </a:cubicBezTo>
                    <a:cubicBezTo>
                      <a:pt x="18101" y="1419"/>
                      <a:pt x="18101" y="1419"/>
                      <a:pt x="18101" y="1419"/>
                    </a:cubicBezTo>
                    <a:lnTo>
                      <a:pt x="18294" y="1419"/>
                    </a:lnTo>
                    <a:close/>
                    <a:moveTo>
                      <a:pt x="18101" y="1061"/>
                    </a:moveTo>
                    <a:lnTo>
                      <a:pt x="18101" y="1061"/>
                    </a:lnTo>
                    <a:cubicBezTo>
                      <a:pt x="18090" y="706"/>
                      <a:pt x="18046" y="684"/>
                      <a:pt x="17761" y="684"/>
                    </a:cubicBezTo>
                    <a:cubicBezTo>
                      <a:pt x="17421" y="684"/>
                      <a:pt x="17410" y="772"/>
                      <a:pt x="17395" y="1061"/>
                    </a:cubicBezTo>
                    <a:lnTo>
                      <a:pt x="18101" y="1061"/>
                    </a:lnTo>
                    <a:close/>
                    <a:moveTo>
                      <a:pt x="19591" y="872"/>
                    </a:moveTo>
                    <a:lnTo>
                      <a:pt x="19591" y="872"/>
                    </a:lnTo>
                    <a:cubicBezTo>
                      <a:pt x="19395" y="872"/>
                      <a:pt x="19395" y="872"/>
                      <a:pt x="19395" y="872"/>
                    </a:cubicBezTo>
                    <a:cubicBezTo>
                      <a:pt x="19395" y="824"/>
                      <a:pt x="19395" y="824"/>
                      <a:pt x="19395" y="824"/>
                    </a:cubicBezTo>
                    <a:cubicBezTo>
                      <a:pt x="19395" y="698"/>
                      <a:pt x="19299" y="698"/>
                      <a:pt x="19103" y="698"/>
                    </a:cubicBezTo>
                    <a:cubicBezTo>
                      <a:pt x="18866" y="698"/>
                      <a:pt x="18752" y="698"/>
                      <a:pt x="18752" y="850"/>
                    </a:cubicBezTo>
                    <a:cubicBezTo>
                      <a:pt x="18752" y="1075"/>
                      <a:pt x="18815" y="1057"/>
                      <a:pt x="19011" y="1068"/>
                    </a:cubicBezTo>
                    <a:cubicBezTo>
                      <a:pt x="19332" y="1086"/>
                      <a:pt x="19624" y="1038"/>
                      <a:pt x="19624" y="1445"/>
                    </a:cubicBezTo>
                    <a:cubicBezTo>
                      <a:pt x="19624" y="1796"/>
                      <a:pt x="19380" y="1811"/>
                      <a:pt x="19103" y="1811"/>
                    </a:cubicBezTo>
                    <a:cubicBezTo>
                      <a:pt x="18833" y="1811"/>
                      <a:pt x="18549" y="1796"/>
                      <a:pt x="18549" y="1519"/>
                    </a:cubicBezTo>
                    <a:cubicBezTo>
                      <a:pt x="18549" y="1401"/>
                      <a:pt x="18549" y="1401"/>
                      <a:pt x="18549" y="1401"/>
                    </a:cubicBezTo>
                    <a:cubicBezTo>
                      <a:pt x="18744" y="1401"/>
                      <a:pt x="18744" y="1401"/>
                      <a:pt x="18744" y="1401"/>
                    </a:cubicBezTo>
                    <a:cubicBezTo>
                      <a:pt x="18744" y="1497"/>
                      <a:pt x="18744" y="1497"/>
                      <a:pt x="18744" y="1497"/>
                    </a:cubicBezTo>
                    <a:cubicBezTo>
                      <a:pt x="18744" y="1619"/>
                      <a:pt x="18818" y="1645"/>
                      <a:pt x="19103" y="1645"/>
                    </a:cubicBezTo>
                    <a:cubicBezTo>
                      <a:pt x="19232" y="1645"/>
                      <a:pt x="19428" y="1670"/>
                      <a:pt x="19428" y="1452"/>
                    </a:cubicBezTo>
                    <a:cubicBezTo>
                      <a:pt x="19428" y="1216"/>
                      <a:pt x="19332" y="1260"/>
                      <a:pt x="19103" y="1245"/>
                    </a:cubicBezTo>
                    <a:cubicBezTo>
                      <a:pt x="18833" y="1227"/>
                      <a:pt x="18560" y="1257"/>
                      <a:pt x="18560" y="902"/>
                    </a:cubicBezTo>
                    <a:cubicBezTo>
                      <a:pt x="18560" y="540"/>
                      <a:pt x="18767" y="532"/>
                      <a:pt x="19103" y="532"/>
                    </a:cubicBezTo>
                    <a:cubicBezTo>
                      <a:pt x="19321" y="532"/>
                      <a:pt x="19591" y="543"/>
                      <a:pt x="19591" y="824"/>
                    </a:cubicBezTo>
                    <a:lnTo>
                      <a:pt x="19591" y="872"/>
                    </a:lnTo>
                    <a:close/>
                    <a:moveTo>
                      <a:pt x="20411" y="532"/>
                    </a:moveTo>
                    <a:lnTo>
                      <a:pt x="20411" y="532"/>
                    </a:lnTo>
                    <a:cubicBezTo>
                      <a:pt x="20877" y="532"/>
                      <a:pt x="20966" y="643"/>
                      <a:pt x="20966" y="1172"/>
                    </a:cubicBezTo>
                    <a:cubicBezTo>
                      <a:pt x="20966" y="1696"/>
                      <a:pt x="20877" y="1811"/>
                      <a:pt x="20411" y="1811"/>
                    </a:cubicBezTo>
                    <a:cubicBezTo>
                      <a:pt x="19949" y="1811"/>
                      <a:pt x="19857" y="1696"/>
                      <a:pt x="19857" y="1172"/>
                    </a:cubicBezTo>
                    <a:cubicBezTo>
                      <a:pt x="19857" y="643"/>
                      <a:pt x="19949" y="532"/>
                      <a:pt x="20411" y="532"/>
                    </a:cubicBezTo>
                    <a:close/>
                    <a:moveTo>
                      <a:pt x="20411" y="1656"/>
                    </a:moveTo>
                    <a:lnTo>
                      <a:pt x="20411" y="1656"/>
                    </a:lnTo>
                    <a:cubicBezTo>
                      <a:pt x="20748" y="1656"/>
                      <a:pt x="20770" y="1604"/>
                      <a:pt x="20770" y="1172"/>
                    </a:cubicBezTo>
                    <a:cubicBezTo>
                      <a:pt x="20770" y="739"/>
                      <a:pt x="20748" y="684"/>
                      <a:pt x="20411" y="684"/>
                    </a:cubicBezTo>
                    <a:cubicBezTo>
                      <a:pt x="20079" y="684"/>
                      <a:pt x="20053" y="739"/>
                      <a:pt x="20053" y="1172"/>
                    </a:cubicBezTo>
                    <a:cubicBezTo>
                      <a:pt x="20053" y="1604"/>
                      <a:pt x="20079" y="1656"/>
                      <a:pt x="20411" y="1656"/>
                    </a:cubicBezTo>
                    <a:close/>
                    <a:moveTo>
                      <a:pt x="22108" y="1630"/>
                    </a:moveTo>
                    <a:lnTo>
                      <a:pt x="22108" y="1630"/>
                    </a:lnTo>
                    <a:cubicBezTo>
                      <a:pt x="22104" y="1630"/>
                      <a:pt x="22104" y="1630"/>
                      <a:pt x="22104" y="1630"/>
                    </a:cubicBezTo>
                    <a:cubicBezTo>
                      <a:pt x="22037" y="1781"/>
                      <a:pt x="21879" y="1811"/>
                      <a:pt x="21712" y="1811"/>
                    </a:cubicBezTo>
                    <a:cubicBezTo>
                      <a:pt x="21383" y="1811"/>
                      <a:pt x="21265" y="1678"/>
                      <a:pt x="21265" y="1349"/>
                    </a:cubicBezTo>
                    <a:cubicBezTo>
                      <a:pt x="21265" y="547"/>
                      <a:pt x="21265" y="547"/>
                      <a:pt x="21265" y="547"/>
                    </a:cubicBezTo>
                    <a:cubicBezTo>
                      <a:pt x="21454" y="547"/>
                      <a:pt x="21454" y="547"/>
                      <a:pt x="21454" y="547"/>
                    </a:cubicBezTo>
                    <a:cubicBezTo>
                      <a:pt x="21454" y="1349"/>
                      <a:pt x="21454" y="1349"/>
                      <a:pt x="21454" y="1349"/>
                    </a:cubicBezTo>
                    <a:cubicBezTo>
                      <a:pt x="21454" y="1552"/>
                      <a:pt x="21468" y="1656"/>
                      <a:pt x="21708" y="1656"/>
                    </a:cubicBezTo>
                    <a:cubicBezTo>
                      <a:pt x="21975" y="1656"/>
                      <a:pt x="22111" y="1615"/>
                      <a:pt x="22111" y="1316"/>
                    </a:cubicBezTo>
                    <a:cubicBezTo>
                      <a:pt x="22111" y="547"/>
                      <a:pt x="22111" y="547"/>
                      <a:pt x="22111" y="547"/>
                    </a:cubicBezTo>
                    <a:cubicBezTo>
                      <a:pt x="22296" y="547"/>
                      <a:pt x="22296" y="547"/>
                      <a:pt x="22296" y="547"/>
                    </a:cubicBezTo>
                    <a:cubicBezTo>
                      <a:pt x="22296" y="1796"/>
                      <a:pt x="22296" y="1796"/>
                      <a:pt x="22296" y="1796"/>
                    </a:cubicBezTo>
                    <a:cubicBezTo>
                      <a:pt x="22108" y="1796"/>
                      <a:pt x="22108" y="1796"/>
                      <a:pt x="22108" y="1796"/>
                    </a:cubicBezTo>
                    <a:lnTo>
                      <a:pt x="22108" y="1630"/>
                    </a:lnTo>
                    <a:close/>
                    <a:moveTo>
                      <a:pt x="22802" y="547"/>
                    </a:moveTo>
                    <a:lnTo>
                      <a:pt x="22802" y="547"/>
                    </a:lnTo>
                    <a:cubicBezTo>
                      <a:pt x="22795" y="702"/>
                      <a:pt x="22795" y="702"/>
                      <a:pt x="22795" y="702"/>
                    </a:cubicBezTo>
                    <a:cubicBezTo>
                      <a:pt x="22799" y="706"/>
                      <a:pt x="22799" y="706"/>
                      <a:pt x="22799" y="706"/>
                    </a:cubicBezTo>
                    <a:cubicBezTo>
                      <a:pt x="22862" y="569"/>
                      <a:pt x="23013" y="532"/>
                      <a:pt x="23154" y="532"/>
                    </a:cubicBezTo>
                    <a:cubicBezTo>
                      <a:pt x="23394" y="532"/>
                      <a:pt x="23501" y="650"/>
                      <a:pt x="23501" y="883"/>
                    </a:cubicBezTo>
                    <a:cubicBezTo>
                      <a:pt x="23501" y="976"/>
                      <a:pt x="23501" y="976"/>
                      <a:pt x="23501" y="976"/>
                    </a:cubicBezTo>
                    <a:cubicBezTo>
                      <a:pt x="23324" y="976"/>
                      <a:pt x="23324" y="976"/>
                      <a:pt x="23324" y="976"/>
                    </a:cubicBezTo>
                    <a:cubicBezTo>
                      <a:pt x="23324" y="891"/>
                      <a:pt x="23324" y="891"/>
                      <a:pt x="23324" y="891"/>
                    </a:cubicBezTo>
                    <a:cubicBezTo>
                      <a:pt x="23324" y="739"/>
                      <a:pt x="23268" y="684"/>
                      <a:pt x="23113" y="684"/>
                    </a:cubicBezTo>
                    <a:cubicBezTo>
                      <a:pt x="22880" y="684"/>
                      <a:pt x="22802" y="798"/>
                      <a:pt x="22810" y="1016"/>
                    </a:cubicBezTo>
                    <a:cubicBezTo>
                      <a:pt x="22810" y="1796"/>
                      <a:pt x="22810" y="1796"/>
                      <a:pt x="22810" y="1796"/>
                    </a:cubicBezTo>
                    <a:cubicBezTo>
                      <a:pt x="22621" y="1796"/>
                      <a:pt x="22621" y="1796"/>
                      <a:pt x="22621" y="1796"/>
                    </a:cubicBezTo>
                    <a:cubicBezTo>
                      <a:pt x="22621" y="547"/>
                      <a:pt x="22621" y="547"/>
                      <a:pt x="22621" y="547"/>
                    </a:cubicBezTo>
                    <a:lnTo>
                      <a:pt x="22802" y="547"/>
                    </a:lnTo>
                    <a:close/>
                    <a:moveTo>
                      <a:pt x="24754" y="1345"/>
                    </a:moveTo>
                    <a:lnTo>
                      <a:pt x="24754" y="1345"/>
                    </a:lnTo>
                    <a:cubicBezTo>
                      <a:pt x="24754" y="1412"/>
                      <a:pt x="24754" y="1412"/>
                      <a:pt x="24754" y="1412"/>
                    </a:cubicBezTo>
                    <a:cubicBezTo>
                      <a:pt x="24754" y="1763"/>
                      <a:pt x="24521" y="1811"/>
                      <a:pt x="24222" y="1811"/>
                    </a:cubicBezTo>
                    <a:cubicBezTo>
                      <a:pt x="23704" y="1811"/>
                      <a:pt x="23667" y="1611"/>
                      <a:pt x="23667" y="1146"/>
                    </a:cubicBezTo>
                    <a:cubicBezTo>
                      <a:pt x="23667" y="739"/>
                      <a:pt x="23741" y="532"/>
                      <a:pt x="24192" y="532"/>
                    </a:cubicBezTo>
                    <a:cubicBezTo>
                      <a:pt x="24495" y="532"/>
                      <a:pt x="24732" y="565"/>
                      <a:pt x="24732" y="920"/>
                    </a:cubicBezTo>
                    <a:cubicBezTo>
                      <a:pt x="24732" y="953"/>
                      <a:pt x="24732" y="953"/>
                      <a:pt x="24732" y="953"/>
                    </a:cubicBezTo>
                    <a:cubicBezTo>
                      <a:pt x="24543" y="953"/>
                      <a:pt x="24543" y="953"/>
                      <a:pt x="24543" y="953"/>
                    </a:cubicBezTo>
                    <a:cubicBezTo>
                      <a:pt x="24543" y="917"/>
                      <a:pt x="24543" y="917"/>
                      <a:pt x="24543" y="917"/>
                    </a:cubicBezTo>
                    <a:cubicBezTo>
                      <a:pt x="24543" y="691"/>
                      <a:pt x="24421" y="684"/>
                      <a:pt x="24203" y="684"/>
                    </a:cubicBezTo>
                    <a:cubicBezTo>
                      <a:pt x="23871" y="684"/>
                      <a:pt x="23863" y="798"/>
                      <a:pt x="23863" y="1197"/>
                    </a:cubicBezTo>
                    <a:cubicBezTo>
                      <a:pt x="23863" y="1552"/>
                      <a:pt x="23878" y="1656"/>
                      <a:pt x="24244" y="1656"/>
                    </a:cubicBezTo>
                    <a:cubicBezTo>
                      <a:pt x="24480" y="1656"/>
                      <a:pt x="24565" y="1630"/>
                      <a:pt x="24565" y="1404"/>
                    </a:cubicBezTo>
                    <a:cubicBezTo>
                      <a:pt x="24565" y="1345"/>
                      <a:pt x="24565" y="1345"/>
                      <a:pt x="24565" y="1345"/>
                    </a:cubicBezTo>
                    <a:lnTo>
                      <a:pt x="24754" y="1345"/>
                    </a:lnTo>
                    <a:close/>
                    <a:moveTo>
                      <a:pt x="26088" y="1419"/>
                    </a:moveTo>
                    <a:lnTo>
                      <a:pt x="26088" y="1419"/>
                    </a:lnTo>
                    <a:cubicBezTo>
                      <a:pt x="26088" y="1464"/>
                      <a:pt x="26088" y="1464"/>
                      <a:pt x="26088" y="1464"/>
                    </a:cubicBezTo>
                    <a:cubicBezTo>
                      <a:pt x="26088" y="1792"/>
                      <a:pt x="25833" y="1811"/>
                      <a:pt x="25552" y="1811"/>
                    </a:cubicBezTo>
                    <a:cubicBezTo>
                      <a:pt x="25068" y="1811"/>
                      <a:pt x="24994" y="1648"/>
                      <a:pt x="24994" y="1172"/>
                    </a:cubicBezTo>
                    <a:cubicBezTo>
                      <a:pt x="24994" y="654"/>
                      <a:pt x="25109" y="532"/>
                      <a:pt x="25552" y="532"/>
                    </a:cubicBezTo>
                    <a:cubicBezTo>
                      <a:pt x="25959" y="532"/>
                      <a:pt x="26088" y="625"/>
                      <a:pt x="26088" y="1086"/>
                    </a:cubicBezTo>
                    <a:cubicBezTo>
                      <a:pt x="26088" y="1212"/>
                      <a:pt x="26088" y="1212"/>
                      <a:pt x="26088" y="1212"/>
                    </a:cubicBezTo>
                    <a:cubicBezTo>
                      <a:pt x="25186" y="1212"/>
                      <a:pt x="25186" y="1212"/>
                      <a:pt x="25186" y="1212"/>
                    </a:cubicBezTo>
                    <a:cubicBezTo>
                      <a:pt x="25186" y="1608"/>
                      <a:pt x="25216" y="1656"/>
                      <a:pt x="25552" y="1656"/>
                    </a:cubicBezTo>
                    <a:cubicBezTo>
                      <a:pt x="25811" y="1656"/>
                      <a:pt x="25892" y="1641"/>
                      <a:pt x="25892" y="1464"/>
                    </a:cubicBezTo>
                    <a:cubicBezTo>
                      <a:pt x="25892" y="1419"/>
                      <a:pt x="25892" y="1419"/>
                      <a:pt x="25892" y="1419"/>
                    </a:cubicBezTo>
                    <a:lnTo>
                      <a:pt x="26088" y="1419"/>
                    </a:lnTo>
                    <a:close/>
                    <a:moveTo>
                      <a:pt x="25892" y="1061"/>
                    </a:moveTo>
                    <a:lnTo>
                      <a:pt x="25892" y="1061"/>
                    </a:lnTo>
                    <a:cubicBezTo>
                      <a:pt x="25881" y="706"/>
                      <a:pt x="25841" y="684"/>
                      <a:pt x="25552" y="684"/>
                    </a:cubicBezTo>
                    <a:cubicBezTo>
                      <a:pt x="25212" y="684"/>
                      <a:pt x="25201" y="772"/>
                      <a:pt x="25186" y="1061"/>
                    </a:cubicBezTo>
                    <a:lnTo>
                      <a:pt x="25892" y="1061"/>
                    </a:lnTo>
                    <a:close/>
                    <a:moveTo>
                      <a:pt x="27382" y="872"/>
                    </a:moveTo>
                    <a:lnTo>
                      <a:pt x="27382" y="872"/>
                    </a:lnTo>
                    <a:cubicBezTo>
                      <a:pt x="27186" y="872"/>
                      <a:pt x="27186" y="872"/>
                      <a:pt x="27186" y="872"/>
                    </a:cubicBezTo>
                    <a:cubicBezTo>
                      <a:pt x="27186" y="824"/>
                      <a:pt x="27186" y="824"/>
                      <a:pt x="27186" y="824"/>
                    </a:cubicBezTo>
                    <a:cubicBezTo>
                      <a:pt x="27186" y="698"/>
                      <a:pt x="27093" y="698"/>
                      <a:pt x="26894" y="698"/>
                    </a:cubicBezTo>
                    <a:cubicBezTo>
                      <a:pt x="26657" y="698"/>
                      <a:pt x="26546" y="698"/>
                      <a:pt x="26546" y="850"/>
                    </a:cubicBezTo>
                    <a:cubicBezTo>
                      <a:pt x="26546" y="1075"/>
                      <a:pt x="26605" y="1057"/>
                      <a:pt x="26801" y="1068"/>
                    </a:cubicBezTo>
                    <a:cubicBezTo>
                      <a:pt x="27123" y="1086"/>
                      <a:pt x="27415" y="1038"/>
                      <a:pt x="27415" y="1445"/>
                    </a:cubicBezTo>
                    <a:cubicBezTo>
                      <a:pt x="27415" y="1796"/>
                      <a:pt x="27171" y="1811"/>
                      <a:pt x="26894" y="1811"/>
                    </a:cubicBezTo>
                    <a:cubicBezTo>
                      <a:pt x="26624" y="1811"/>
                      <a:pt x="26339" y="1796"/>
                      <a:pt x="26339" y="1519"/>
                    </a:cubicBezTo>
                    <a:cubicBezTo>
                      <a:pt x="26339" y="1401"/>
                      <a:pt x="26339" y="1401"/>
                      <a:pt x="26339" y="1401"/>
                    </a:cubicBezTo>
                    <a:cubicBezTo>
                      <a:pt x="26535" y="1401"/>
                      <a:pt x="26535" y="1401"/>
                      <a:pt x="26535" y="1401"/>
                    </a:cubicBezTo>
                    <a:cubicBezTo>
                      <a:pt x="26535" y="1497"/>
                      <a:pt x="26535" y="1497"/>
                      <a:pt x="26535" y="1497"/>
                    </a:cubicBezTo>
                    <a:cubicBezTo>
                      <a:pt x="26535" y="1619"/>
                      <a:pt x="26609" y="1645"/>
                      <a:pt x="26894" y="1645"/>
                    </a:cubicBezTo>
                    <a:cubicBezTo>
                      <a:pt x="27023" y="1645"/>
                      <a:pt x="27219" y="1670"/>
                      <a:pt x="27219" y="1452"/>
                    </a:cubicBezTo>
                    <a:cubicBezTo>
                      <a:pt x="27219" y="1216"/>
                      <a:pt x="27123" y="1260"/>
                      <a:pt x="26894" y="1245"/>
                    </a:cubicBezTo>
                    <a:cubicBezTo>
                      <a:pt x="26624" y="1227"/>
                      <a:pt x="26350" y="1257"/>
                      <a:pt x="26350" y="902"/>
                    </a:cubicBezTo>
                    <a:cubicBezTo>
                      <a:pt x="26350" y="540"/>
                      <a:pt x="26557" y="532"/>
                      <a:pt x="26894" y="532"/>
                    </a:cubicBezTo>
                    <a:cubicBezTo>
                      <a:pt x="27112" y="532"/>
                      <a:pt x="27382" y="543"/>
                      <a:pt x="27382" y="824"/>
                    </a:cubicBezTo>
                    <a:lnTo>
                      <a:pt x="27382" y="872"/>
                    </a:lnTo>
                    <a:close/>
                    <a:moveTo>
                      <a:pt x="27999" y="1796"/>
                    </a:moveTo>
                    <a:lnTo>
                      <a:pt x="27999" y="1796"/>
                    </a:lnTo>
                    <a:cubicBezTo>
                      <a:pt x="27788" y="1796"/>
                      <a:pt x="27788" y="1796"/>
                      <a:pt x="27788" y="1796"/>
                    </a:cubicBezTo>
                    <a:cubicBezTo>
                      <a:pt x="27788" y="1552"/>
                      <a:pt x="27788" y="1552"/>
                      <a:pt x="27788" y="1552"/>
                    </a:cubicBezTo>
                    <a:cubicBezTo>
                      <a:pt x="27999" y="1552"/>
                      <a:pt x="27999" y="1552"/>
                      <a:pt x="27999" y="1552"/>
                    </a:cubicBezTo>
                    <a:lnTo>
                      <a:pt x="27999" y="179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pic>
        <p:nvPicPr>
          <p:cNvPr id="59" name="Picture 58" descr="A close up of a logo&#10;&#10;Description automatically generated">
            <a:extLst>
              <a:ext uri="{FF2B5EF4-FFF2-40B4-BE49-F238E27FC236}">
                <a16:creationId xmlns:a16="http://schemas.microsoft.com/office/drawing/2014/main" id="{CC173DBE-A845-3E4A-9FB7-A2DF7C35D3DF}"/>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60" name="Picture 59" descr="A picture containing drawing, light&#10;&#10;Description automatically generated">
            <a:extLst>
              <a:ext uri="{FF2B5EF4-FFF2-40B4-BE49-F238E27FC236}">
                <a16:creationId xmlns:a16="http://schemas.microsoft.com/office/drawing/2014/main" id="{919AA5FE-C490-0F43-9A62-0C726F402C44}"/>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61" name="Picture 60" descr="A picture containing drawing&#10;&#10;Description automatically generated">
            <a:extLst>
              <a:ext uri="{FF2B5EF4-FFF2-40B4-BE49-F238E27FC236}">
                <a16:creationId xmlns:a16="http://schemas.microsoft.com/office/drawing/2014/main" id="{F5A0EEF0-5F83-0342-8942-E15153A13A78}"/>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62" name="Picture 61" descr="A close up of a sign&#10;&#10;Description automatically generated">
            <a:extLst>
              <a:ext uri="{FF2B5EF4-FFF2-40B4-BE49-F238E27FC236}">
                <a16:creationId xmlns:a16="http://schemas.microsoft.com/office/drawing/2014/main" id="{C8BD1A9A-E679-9044-9362-6680B31CFA57}"/>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63" name="Rectangle 62">
            <a:extLst>
              <a:ext uri="{FF2B5EF4-FFF2-40B4-BE49-F238E27FC236}">
                <a16:creationId xmlns:a16="http://schemas.microsoft.com/office/drawing/2014/main" id="{3861C86E-C6AF-C94E-924B-67F4579CBE4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3">
            <a:extLst>
              <a:ext uri="{FF2B5EF4-FFF2-40B4-BE49-F238E27FC236}">
                <a16:creationId xmlns:a16="http://schemas.microsoft.com/office/drawing/2014/main" id="{E7410D78-8D29-4C57-B877-13DF4ACF9893}"/>
              </a:ext>
            </a:extLst>
          </p:cNvPr>
          <p:cNvSpPr>
            <a:spLocks noGrp="1"/>
          </p:cNvSpPr>
          <p:nvPr>
            <p:ph type="pic" sz="quarter" idx="4294967295"/>
          </p:nvPr>
        </p:nvSpPr>
        <p:spPr>
          <a:xfrm>
            <a:off x="9467193" y="5930114"/>
            <a:ext cx="2027895" cy="559585"/>
          </a:xfrm>
        </p:spPr>
      </p:sp>
      <p:pic>
        <p:nvPicPr>
          <p:cNvPr id="2" name="Picture 1">
            <a:extLst>
              <a:ext uri="{FF2B5EF4-FFF2-40B4-BE49-F238E27FC236}">
                <a16:creationId xmlns:a16="http://schemas.microsoft.com/office/drawing/2014/main" id="{4E3230DF-2CB4-4358-851C-F058C90C176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417886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Title and Logo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6ED16F-8628-3A43-87DF-42CBEEDC2E0F}"/>
              </a:ext>
            </a:extLst>
          </p:cNvPr>
          <p:cNvSpPr>
            <a:spLocks noGrp="1"/>
          </p:cNvSpPr>
          <p:nvPr>
            <p:ph type="title"/>
          </p:nvPr>
        </p:nvSpPr>
        <p:spPr/>
        <p:txBody>
          <a:bodyPr/>
          <a:lstStyle/>
          <a:p>
            <a:r>
              <a:rPr lang="en-GB" dirty="0"/>
              <a:t>Click </a:t>
            </a:r>
            <a:r>
              <a:rPr lang="en-AU" noProof="0" dirty="0"/>
              <a:t>to</a:t>
            </a:r>
            <a:r>
              <a:rPr lang="en-GB" dirty="0"/>
              <a:t> edit Master title style</a:t>
            </a:r>
            <a:endParaRPr lang="en-US" dirty="0"/>
          </a:p>
        </p:txBody>
      </p:sp>
      <p:pic>
        <p:nvPicPr>
          <p:cNvPr id="8" name="Picture 7" descr="A close up of a logo&#10;&#10;Description automatically generated">
            <a:extLst>
              <a:ext uri="{FF2B5EF4-FFF2-40B4-BE49-F238E27FC236}">
                <a16:creationId xmlns:a16="http://schemas.microsoft.com/office/drawing/2014/main" id="{86A91825-A5F7-5745-98C0-A4D0748BAD40}"/>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9" name="Picture 8" descr="A picture containing drawing, light&#10;&#10;Description automatically generated">
            <a:extLst>
              <a:ext uri="{FF2B5EF4-FFF2-40B4-BE49-F238E27FC236}">
                <a16:creationId xmlns:a16="http://schemas.microsoft.com/office/drawing/2014/main" id="{5AD9F774-0C1A-7B4F-A228-E984BB2BD5AA}"/>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7A2E719B-5C99-FB4F-A4EA-D15D3E2F297E}"/>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1" name="Picture 10" descr="A close up of a sign&#10;&#10;Description automatically generated">
            <a:extLst>
              <a:ext uri="{FF2B5EF4-FFF2-40B4-BE49-F238E27FC236}">
                <a16:creationId xmlns:a16="http://schemas.microsoft.com/office/drawing/2014/main" id="{C79C85A9-D1C5-464B-9BD4-26CD2AF1CCCD}"/>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2" name="Rectangle 11">
            <a:extLst>
              <a:ext uri="{FF2B5EF4-FFF2-40B4-BE49-F238E27FC236}">
                <a16:creationId xmlns:a16="http://schemas.microsoft.com/office/drawing/2014/main" id="{742EE999-E660-274B-B17C-A81F7280156D}"/>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3">
            <a:extLst>
              <a:ext uri="{FF2B5EF4-FFF2-40B4-BE49-F238E27FC236}">
                <a16:creationId xmlns:a16="http://schemas.microsoft.com/office/drawing/2014/main" id="{3972E5BA-D745-4964-98D3-B49A0065B34C}"/>
              </a:ext>
            </a:extLst>
          </p:cNvPr>
          <p:cNvSpPr>
            <a:spLocks noGrp="1"/>
          </p:cNvSpPr>
          <p:nvPr>
            <p:ph type="pic" sz="quarter" idx="4294967295"/>
          </p:nvPr>
        </p:nvSpPr>
        <p:spPr>
          <a:xfrm>
            <a:off x="9467193" y="5930114"/>
            <a:ext cx="2027895" cy="559585"/>
          </a:xfrm>
        </p:spPr>
      </p:sp>
      <p:pic>
        <p:nvPicPr>
          <p:cNvPr id="2" name="Picture 1">
            <a:extLst>
              <a:ext uri="{FF2B5EF4-FFF2-40B4-BE49-F238E27FC236}">
                <a16:creationId xmlns:a16="http://schemas.microsoft.com/office/drawing/2014/main" id="{0F966328-6094-438B-9BB4-B04B597EF24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135145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Logos">
    <p:spTree>
      <p:nvGrpSpPr>
        <p:cNvPr id="1" name=""/>
        <p:cNvGrpSpPr/>
        <p:nvPr/>
      </p:nvGrpSpPr>
      <p:grpSpPr>
        <a:xfrm>
          <a:off x="0" y="0"/>
          <a:ext cx="0" cy="0"/>
          <a:chOff x="0" y="0"/>
          <a:chExt cx="0" cy="0"/>
        </a:xfrm>
      </p:grpSpPr>
      <p:pic>
        <p:nvPicPr>
          <p:cNvPr id="26" name="Picture 25" descr="A close up of a logo&#10;&#10;Description automatically generated">
            <a:extLst>
              <a:ext uri="{FF2B5EF4-FFF2-40B4-BE49-F238E27FC236}">
                <a16:creationId xmlns:a16="http://schemas.microsoft.com/office/drawing/2014/main" id="{9364C222-7F9C-0F47-AC14-784FE4874F91}"/>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27" name="Picture 26" descr="A picture containing drawing, light&#10;&#10;Description automatically generated">
            <a:extLst>
              <a:ext uri="{FF2B5EF4-FFF2-40B4-BE49-F238E27FC236}">
                <a16:creationId xmlns:a16="http://schemas.microsoft.com/office/drawing/2014/main" id="{FD7599DB-E438-F64D-951F-658E7B058858}"/>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C048D736-3E6C-5B43-A416-DE65B49A114A}"/>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29" name="Picture 28" descr="A close up of a sign&#10;&#10;Description automatically generated">
            <a:extLst>
              <a:ext uri="{FF2B5EF4-FFF2-40B4-BE49-F238E27FC236}">
                <a16:creationId xmlns:a16="http://schemas.microsoft.com/office/drawing/2014/main" id="{E81AC7BE-37C8-8D4B-A265-321425683D1C}"/>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30" name="Rectangle 29">
            <a:extLst>
              <a:ext uri="{FF2B5EF4-FFF2-40B4-BE49-F238E27FC236}">
                <a16:creationId xmlns:a16="http://schemas.microsoft.com/office/drawing/2014/main" id="{82267FD1-6F97-4D41-B310-E004E9C7B07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3">
            <a:extLst>
              <a:ext uri="{FF2B5EF4-FFF2-40B4-BE49-F238E27FC236}">
                <a16:creationId xmlns:a16="http://schemas.microsoft.com/office/drawing/2014/main" id="{BA5B8BC3-51A5-4A4C-AB76-FBF447980317}"/>
              </a:ext>
            </a:extLst>
          </p:cNvPr>
          <p:cNvSpPr>
            <a:spLocks noGrp="1"/>
          </p:cNvSpPr>
          <p:nvPr>
            <p:ph type="pic" sz="quarter" idx="4294967295"/>
          </p:nvPr>
        </p:nvSpPr>
        <p:spPr>
          <a:xfrm>
            <a:off x="9467193" y="5930114"/>
            <a:ext cx="2027895" cy="559585"/>
          </a:xfrm>
        </p:spPr>
      </p:sp>
      <p:pic>
        <p:nvPicPr>
          <p:cNvPr id="2" name="Picture 1">
            <a:extLst>
              <a:ext uri="{FF2B5EF4-FFF2-40B4-BE49-F238E27FC236}">
                <a16:creationId xmlns:a16="http://schemas.microsoft.com/office/drawing/2014/main" id="{412D9014-C506-434A-B444-7BF504536F0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4020682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358C-9A3C-AF44-AEBF-20D4007B2B65}"/>
              </a:ext>
            </a:extLst>
          </p:cNvPr>
          <p:cNvSpPr>
            <a:spLocks noGrp="1"/>
          </p:cNvSpPr>
          <p:nvPr>
            <p:ph type="title"/>
          </p:nvPr>
        </p:nvSpPr>
        <p:spPr/>
        <p:txBody>
          <a:bodyPr/>
          <a:lstStyle/>
          <a:p>
            <a:r>
              <a:rPr lang="en-GB" dirty="0"/>
              <a:t>Click to edit Master title style</a:t>
            </a:r>
            <a:endParaRPr lang="en-US" dirty="0"/>
          </a:p>
        </p:txBody>
      </p:sp>
      <p:sp>
        <p:nvSpPr>
          <p:cNvPr id="4" name="Rectangle 3">
            <a:extLst>
              <a:ext uri="{FF2B5EF4-FFF2-40B4-BE49-F238E27FC236}">
                <a16:creationId xmlns:a16="http://schemas.microsoft.com/office/drawing/2014/main" id="{C511708E-3036-EF41-B0A9-3715D6D6C3A7}"/>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61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A4F134D0-685B-7D4C-B62F-FF84388BBABC}"/>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4" name="Picture 3" descr="A close up of a sign&#10;&#10;Description automatically generated">
            <a:extLst>
              <a:ext uri="{FF2B5EF4-FFF2-40B4-BE49-F238E27FC236}">
                <a16:creationId xmlns:a16="http://schemas.microsoft.com/office/drawing/2014/main" id="{A329F16A-5156-8C43-A731-84EB0FE9E65E}"/>
              </a:ext>
            </a:extLst>
          </p:cNvPr>
          <p:cNvPicPr>
            <a:picLocks noChangeAspect="1"/>
          </p:cNvPicPr>
          <p:nvPr userDrawn="1"/>
        </p:nvPicPr>
        <p:blipFill>
          <a:blip r:embed="rId3"/>
          <a:stretch>
            <a:fillRect/>
          </a:stretch>
        </p:blipFill>
        <p:spPr>
          <a:xfrm>
            <a:off x="9675870" y="5972591"/>
            <a:ext cx="1824321" cy="536565"/>
          </a:xfrm>
          <a:prstGeom prst="rect">
            <a:avLst/>
          </a:prstGeom>
        </p:spPr>
      </p:pic>
      <p:sp>
        <p:nvSpPr>
          <p:cNvPr id="5" name="Rectangle 4">
            <a:extLst>
              <a:ext uri="{FF2B5EF4-FFF2-40B4-BE49-F238E27FC236}">
                <a16:creationId xmlns:a16="http://schemas.microsoft.com/office/drawing/2014/main" id="{70023C02-13CE-C743-9038-C9A06AC683B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BD61772-26BA-444B-9282-698996919EC4}"/>
              </a:ext>
            </a:extLst>
          </p:cNvPr>
          <p:cNvSpPr>
            <a:spLocks noGrp="1"/>
          </p:cNvSpPr>
          <p:nvPr>
            <p:ph type="title"/>
          </p:nvPr>
        </p:nvSpPr>
        <p:spPr/>
        <p:txBody>
          <a:bodyPr/>
          <a:lstStyle/>
          <a:p>
            <a:r>
              <a:rPr lang="en-AU" noProof="0"/>
              <a:t>Click to edit Master title style</a:t>
            </a:r>
          </a:p>
        </p:txBody>
      </p:sp>
      <p:sp>
        <p:nvSpPr>
          <p:cNvPr id="8" name="Text Placeholder 7">
            <a:extLst>
              <a:ext uri="{FF2B5EF4-FFF2-40B4-BE49-F238E27FC236}">
                <a16:creationId xmlns:a16="http://schemas.microsoft.com/office/drawing/2014/main" id="{F5F7B981-3346-6848-AFF6-0302502A1C1E}"/>
              </a:ext>
            </a:extLst>
          </p:cNvPr>
          <p:cNvSpPr>
            <a:spLocks noGrp="1"/>
          </p:cNvSpPr>
          <p:nvPr>
            <p:ph type="body" sz="quarter" idx="10"/>
          </p:nvPr>
        </p:nvSpPr>
        <p:spPr>
          <a:xfrm>
            <a:off x="695325" y="1412875"/>
            <a:ext cx="7297738"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1440994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94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1200"/>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solidFill>
                  <a:schemeClr val="bg1"/>
                </a:soli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pic>
        <p:nvPicPr>
          <p:cNvPr id="52" name="Picture 51" descr="A close up of a logo&#10;&#10;Description automatically generated">
            <a:extLst>
              <a:ext uri="{FF2B5EF4-FFF2-40B4-BE49-F238E27FC236}">
                <a16:creationId xmlns:a16="http://schemas.microsoft.com/office/drawing/2014/main" id="{E1A357C9-6B06-A843-9E89-17DF5A157541}"/>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53" name="Picture 52" descr="A picture containing drawing, light&#10;&#10;Description automatically generated">
            <a:extLst>
              <a:ext uri="{FF2B5EF4-FFF2-40B4-BE49-F238E27FC236}">
                <a16:creationId xmlns:a16="http://schemas.microsoft.com/office/drawing/2014/main" id="{E1393612-BFF7-014C-90B8-5E249CDADF4C}"/>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FFF42177-A493-174B-9058-411D7F196804}"/>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55" name="Picture 54" descr="A close up of a sign&#10;&#10;Description automatically generated">
            <a:extLst>
              <a:ext uri="{FF2B5EF4-FFF2-40B4-BE49-F238E27FC236}">
                <a16:creationId xmlns:a16="http://schemas.microsoft.com/office/drawing/2014/main" id="{6F6B30C0-5586-7844-84F8-4D2E83B2053D}"/>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AEAFDC1-ACCA-46BA-9B62-2E4F183E524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333733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v2">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3E59F00-2362-174A-B3ED-F4ABFD1EF823}"/>
              </a:ext>
            </a:extLst>
          </p:cNvPr>
          <p:cNvGrpSpPr/>
          <p:nvPr userDrawn="1"/>
        </p:nvGrpSpPr>
        <p:grpSpPr>
          <a:xfrm>
            <a:off x="312687" y="2836786"/>
            <a:ext cx="10094056" cy="4030701"/>
            <a:chOff x="312687" y="2836786"/>
            <a:chExt cx="10094056" cy="4030701"/>
          </a:xfrm>
        </p:grpSpPr>
        <p:sp>
          <p:nvSpPr>
            <p:cNvPr id="40" name="Freeform 39">
              <a:extLst>
                <a:ext uri="{FF2B5EF4-FFF2-40B4-BE49-F238E27FC236}">
                  <a16:creationId xmlns:a16="http://schemas.microsoft.com/office/drawing/2014/main" id="{CA8DF6F5-8A32-614D-9D75-BDDADCDBB1BE}"/>
                </a:ext>
              </a:extLst>
            </p:cNvPr>
            <p:cNvSpPr>
              <a:spLocks noChangeArrowheads="1"/>
            </p:cNvSpPr>
            <p:nvPr/>
          </p:nvSpPr>
          <p:spPr bwMode="auto">
            <a:xfrm flipV="1">
              <a:off x="701952" y="5030982"/>
              <a:ext cx="9046047" cy="1836505"/>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42" name="Rectangle 41">
              <a:extLst>
                <a:ext uri="{FF2B5EF4-FFF2-40B4-BE49-F238E27FC236}">
                  <a16:creationId xmlns:a16="http://schemas.microsoft.com/office/drawing/2014/main" id="{9F08181F-6346-5142-A9D4-1B64444DD7A6}"/>
                </a:ext>
              </a:extLst>
            </p:cNvPr>
            <p:cNvSpPr/>
            <p:nvPr userDrawn="1"/>
          </p:nvSpPr>
          <p:spPr>
            <a:xfrm>
              <a:off x="312687" y="5024832"/>
              <a:ext cx="10094056" cy="1693015"/>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CD7697B7-F879-9143-ACC3-865993197AB3}"/>
                </a:ext>
              </a:extLst>
            </p:cNvPr>
            <p:cNvSpPr>
              <a:spLocks noChangeArrowheads="1"/>
            </p:cNvSpPr>
            <p:nvPr userDrawn="1"/>
          </p:nvSpPr>
          <p:spPr bwMode="auto">
            <a:xfrm>
              <a:off x="695325" y="2836786"/>
              <a:ext cx="9060746" cy="2261139"/>
            </a:xfrm>
            <a:custGeom>
              <a:avLst/>
              <a:gdLst>
                <a:gd name="connsiteX0" fmla="*/ 4134333 w 9060746"/>
                <a:gd name="connsiteY0" fmla="*/ 1146773 h 2261139"/>
                <a:gd name="connsiteX1" fmla="*/ 4072619 w 9060746"/>
                <a:gd name="connsiteY1" fmla="*/ 1146985 h 2261139"/>
                <a:gd name="connsiteX2" fmla="*/ 3828895 w 9060746"/>
                <a:gd name="connsiteY2" fmla="*/ 1336535 h 2261139"/>
                <a:gd name="connsiteX3" fmla="*/ 3828895 w 9060746"/>
                <a:gd name="connsiteY3" fmla="*/ 1638003 h 2261139"/>
                <a:gd name="connsiteX4" fmla="*/ 3977783 w 9060746"/>
                <a:gd name="connsiteY4" fmla="*/ 1807174 h 2261139"/>
                <a:gd name="connsiteX5" fmla="*/ 4140266 w 9060746"/>
                <a:gd name="connsiteY5" fmla="*/ 1830787 h 2261139"/>
                <a:gd name="connsiteX6" fmla="*/ 4357124 w 9060746"/>
                <a:gd name="connsiteY6" fmla="*/ 1692021 h 2261139"/>
                <a:gd name="connsiteX7" fmla="*/ 4404704 w 9060746"/>
                <a:gd name="connsiteY7" fmla="*/ 1492444 h 2261139"/>
                <a:gd name="connsiteX8" fmla="*/ 4394346 w 9060746"/>
                <a:gd name="connsiteY8" fmla="*/ 1394111 h 2261139"/>
                <a:gd name="connsiteX9" fmla="*/ 4299511 w 9060746"/>
                <a:gd name="connsiteY9" fmla="*/ 1214912 h 2261139"/>
                <a:gd name="connsiteX10" fmla="*/ 4134333 w 9060746"/>
                <a:gd name="connsiteY10" fmla="*/ 1146773 h 2261139"/>
                <a:gd name="connsiteX11" fmla="*/ 802354 w 9060746"/>
                <a:gd name="connsiteY11" fmla="*/ 1034773 h 2261139"/>
                <a:gd name="connsiteX12" fmla="*/ 494353 w 9060746"/>
                <a:gd name="connsiteY12" fmla="*/ 1298516 h 2261139"/>
                <a:gd name="connsiteX13" fmla="*/ 1066354 w 9060746"/>
                <a:gd name="connsiteY13" fmla="*/ 1298516 h 2261139"/>
                <a:gd name="connsiteX14" fmla="*/ 802354 w 9060746"/>
                <a:gd name="connsiteY14" fmla="*/ 1034773 h 2261139"/>
                <a:gd name="connsiteX15" fmla="*/ 8295261 w 9060746"/>
                <a:gd name="connsiteY15" fmla="*/ 1032302 h 2261139"/>
                <a:gd name="connsiteX16" fmla="*/ 8139558 w 9060746"/>
                <a:gd name="connsiteY16" fmla="*/ 1058753 h 2261139"/>
                <a:gd name="connsiteX17" fmla="*/ 7993903 w 9060746"/>
                <a:gd name="connsiteY17" fmla="*/ 1244501 h 2261139"/>
                <a:gd name="connsiteX18" fmla="*/ 7980308 w 9060746"/>
                <a:gd name="connsiteY18" fmla="*/ 1298542 h 2261139"/>
                <a:gd name="connsiteX19" fmla="*/ 8000376 w 9060746"/>
                <a:gd name="connsiteY19" fmla="*/ 1298542 h 2261139"/>
                <a:gd name="connsiteX20" fmla="*/ 8261261 w 9060746"/>
                <a:gd name="connsiteY20" fmla="*/ 1298542 h 2261139"/>
                <a:gd name="connsiteX21" fmla="*/ 8542538 w 9060746"/>
                <a:gd name="connsiteY21" fmla="*/ 1298542 h 2261139"/>
                <a:gd name="connsiteX22" fmla="*/ 8559369 w 9060746"/>
                <a:gd name="connsiteY22" fmla="*/ 1281715 h 2261139"/>
                <a:gd name="connsiteX23" fmla="*/ 8525382 w 9060746"/>
                <a:gd name="connsiteY23" fmla="*/ 1180104 h 2261139"/>
                <a:gd name="connsiteX24" fmla="*/ 8295261 w 9060746"/>
                <a:gd name="connsiteY24" fmla="*/ 1032302 h 2261139"/>
                <a:gd name="connsiteX25" fmla="*/ 5795213 w 9060746"/>
                <a:gd name="connsiteY25" fmla="*/ 768416 h 2261139"/>
                <a:gd name="connsiteX26" fmla="*/ 6299704 w 9060746"/>
                <a:gd name="connsiteY26" fmla="*/ 768416 h 2261139"/>
                <a:gd name="connsiteX27" fmla="*/ 6323327 w 9060746"/>
                <a:gd name="connsiteY27" fmla="*/ 785239 h 2261139"/>
                <a:gd name="connsiteX28" fmla="*/ 6594503 w 9060746"/>
                <a:gd name="connsiteY28" fmla="*/ 1485652 h 2261139"/>
                <a:gd name="connsiteX29" fmla="*/ 6624922 w 9060746"/>
                <a:gd name="connsiteY29" fmla="*/ 1600500 h 2261139"/>
                <a:gd name="connsiteX30" fmla="*/ 6628158 w 9060746"/>
                <a:gd name="connsiteY30" fmla="*/ 1610853 h 2261139"/>
                <a:gd name="connsiteX31" fmla="*/ 6790604 w 9060746"/>
                <a:gd name="connsiteY31" fmla="*/ 1167312 h 2261139"/>
                <a:gd name="connsiteX32" fmla="*/ 6932988 w 9060746"/>
                <a:gd name="connsiteY32" fmla="*/ 788798 h 2261139"/>
                <a:gd name="connsiteX33" fmla="*/ 6963406 w 9060746"/>
                <a:gd name="connsiteY33" fmla="*/ 768416 h 2261139"/>
                <a:gd name="connsiteX34" fmla="*/ 7451070 w 9060746"/>
                <a:gd name="connsiteY34" fmla="*/ 768416 h 2261139"/>
                <a:gd name="connsiteX35" fmla="*/ 7471134 w 9060746"/>
                <a:gd name="connsiteY35" fmla="*/ 771651 h 2261139"/>
                <a:gd name="connsiteX36" fmla="*/ 7437479 w 9060746"/>
                <a:gd name="connsiteY36" fmla="*/ 846060 h 2261139"/>
                <a:gd name="connsiteX37" fmla="*/ 7068252 w 9060746"/>
                <a:gd name="connsiteY37" fmla="*/ 1651293 h 2261139"/>
                <a:gd name="connsiteX38" fmla="*/ 6831378 w 9060746"/>
                <a:gd name="connsiteY38" fmla="*/ 2179595 h 2261139"/>
                <a:gd name="connsiteX39" fmla="*/ 6787368 w 9060746"/>
                <a:gd name="connsiteY39" fmla="*/ 2206447 h 2261139"/>
                <a:gd name="connsiteX40" fmla="*/ 6441764 w 9060746"/>
                <a:gd name="connsiteY40" fmla="*/ 2206447 h 2261139"/>
                <a:gd name="connsiteX41" fmla="*/ 6414906 w 9060746"/>
                <a:gd name="connsiteY41" fmla="*/ 2189624 h 2261139"/>
                <a:gd name="connsiteX42" fmla="*/ 5835663 w 9060746"/>
                <a:gd name="connsiteY42" fmla="*/ 907205 h 2261139"/>
                <a:gd name="connsiteX43" fmla="*/ 5781622 w 9060746"/>
                <a:gd name="connsiteY43" fmla="*/ 785239 h 2261139"/>
                <a:gd name="connsiteX44" fmla="*/ 5774826 w 9060746"/>
                <a:gd name="connsiteY44" fmla="*/ 771651 h 2261139"/>
                <a:gd name="connsiteX45" fmla="*/ 5795213 w 9060746"/>
                <a:gd name="connsiteY45" fmla="*/ 768416 h 2261139"/>
                <a:gd name="connsiteX46" fmla="*/ 1588183 w 9060746"/>
                <a:gd name="connsiteY46" fmla="*/ 768416 h 2261139"/>
                <a:gd name="connsiteX47" fmla="*/ 1612130 w 9060746"/>
                <a:gd name="connsiteY47" fmla="*/ 768416 h 2261139"/>
                <a:gd name="connsiteX48" fmla="*/ 2109826 w 9060746"/>
                <a:gd name="connsiteY48" fmla="*/ 768416 h 2261139"/>
                <a:gd name="connsiteX49" fmla="*/ 2140244 w 9060746"/>
                <a:gd name="connsiteY49" fmla="*/ 788798 h 2261139"/>
                <a:gd name="connsiteX50" fmla="*/ 2397506 w 9060746"/>
                <a:gd name="connsiteY50" fmla="*/ 1458477 h 2261139"/>
                <a:gd name="connsiteX51" fmla="*/ 2445076 w 9060746"/>
                <a:gd name="connsiteY51" fmla="*/ 1604059 h 2261139"/>
                <a:gd name="connsiteX52" fmla="*/ 2448311 w 9060746"/>
                <a:gd name="connsiteY52" fmla="*/ 1593707 h 2261139"/>
                <a:gd name="connsiteX53" fmla="*/ 2522739 w 9060746"/>
                <a:gd name="connsiteY53" fmla="*/ 1373715 h 2261139"/>
                <a:gd name="connsiteX54" fmla="*/ 2749583 w 9060746"/>
                <a:gd name="connsiteY54" fmla="*/ 788798 h 2261139"/>
                <a:gd name="connsiteX55" fmla="*/ 2776765 w 9060746"/>
                <a:gd name="connsiteY55" fmla="*/ 768416 h 2261139"/>
                <a:gd name="connsiteX56" fmla="*/ 3264430 w 9060746"/>
                <a:gd name="connsiteY56" fmla="*/ 768416 h 2261139"/>
                <a:gd name="connsiteX57" fmla="*/ 3284493 w 9060746"/>
                <a:gd name="connsiteY57" fmla="*/ 768416 h 2261139"/>
                <a:gd name="connsiteX58" fmla="*/ 3271225 w 9060746"/>
                <a:gd name="connsiteY58" fmla="*/ 798827 h 2261139"/>
                <a:gd name="connsiteX59" fmla="*/ 2966394 w 9060746"/>
                <a:gd name="connsiteY59" fmla="*/ 1475300 h 2261139"/>
                <a:gd name="connsiteX60" fmla="*/ 2641500 w 9060746"/>
                <a:gd name="connsiteY60" fmla="*/ 2189624 h 2261139"/>
                <a:gd name="connsiteX61" fmla="*/ 2614318 w 9060746"/>
                <a:gd name="connsiteY61" fmla="*/ 2206447 h 2261139"/>
                <a:gd name="connsiteX62" fmla="*/ 2255446 w 9060746"/>
                <a:gd name="connsiteY62" fmla="*/ 2206447 h 2261139"/>
                <a:gd name="connsiteX63" fmla="*/ 2228263 w 9060746"/>
                <a:gd name="connsiteY63" fmla="*/ 2189624 h 2261139"/>
                <a:gd name="connsiteX64" fmla="*/ 1594979 w 9060746"/>
                <a:gd name="connsiteY64" fmla="*/ 785239 h 2261139"/>
                <a:gd name="connsiteX65" fmla="*/ 1588183 w 9060746"/>
                <a:gd name="connsiteY65" fmla="*/ 768416 h 2261139"/>
                <a:gd name="connsiteX66" fmla="*/ 4065821 w 9060746"/>
                <a:gd name="connsiteY66" fmla="*/ 724542 h 2261139"/>
                <a:gd name="connsiteX67" fmla="*/ 4641307 w 9060746"/>
                <a:gd name="connsiteY67" fmla="*/ 917326 h 2261139"/>
                <a:gd name="connsiteX68" fmla="*/ 4898624 w 9060746"/>
                <a:gd name="connsiteY68" fmla="*/ 1370498 h 2261139"/>
                <a:gd name="connsiteX69" fmla="*/ 4722548 w 9060746"/>
                <a:gd name="connsiteY69" fmla="*/ 1986373 h 2261139"/>
                <a:gd name="connsiteX70" fmla="*/ 4438366 w 9060746"/>
                <a:gd name="connsiteY70" fmla="*/ 2192742 h 2261139"/>
                <a:gd name="connsiteX71" fmla="*/ 4093010 w 9060746"/>
                <a:gd name="connsiteY71" fmla="*/ 2260670 h 2261139"/>
                <a:gd name="connsiteX72" fmla="*/ 3822098 w 9060746"/>
                <a:gd name="connsiteY72" fmla="*/ 2213121 h 2261139"/>
                <a:gd name="connsiteX73" fmla="*/ 3317497 w 9060746"/>
                <a:gd name="connsiteY73" fmla="*/ 1641237 h 2261139"/>
                <a:gd name="connsiteX74" fmla="*/ 3713669 w 9060746"/>
                <a:gd name="connsiteY74" fmla="*/ 815759 h 2261139"/>
                <a:gd name="connsiteX75" fmla="*/ 4065821 w 9060746"/>
                <a:gd name="connsiteY75" fmla="*/ 724542 h 2261139"/>
                <a:gd name="connsiteX76" fmla="*/ 8320616 w 9060746"/>
                <a:gd name="connsiteY76" fmla="*/ 721317 h 2261139"/>
                <a:gd name="connsiteX77" fmla="*/ 8545774 w 9060746"/>
                <a:gd name="connsiteY77" fmla="*/ 757480 h 2261139"/>
                <a:gd name="connsiteX78" fmla="*/ 9006368 w 9060746"/>
                <a:gd name="connsiteY78" fmla="*/ 1207286 h 2261139"/>
                <a:gd name="connsiteX79" fmla="*/ 9060746 w 9060746"/>
                <a:gd name="connsiteY79" fmla="*/ 1501764 h 2261139"/>
                <a:gd name="connsiteX80" fmla="*/ 9060746 w 9060746"/>
                <a:gd name="connsiteY80" fmla="*/ 1566161 h 2261139"/>
                <a:gd name="connsiteX81" fmla="*/ 9040355 w 9060746"/>
                <a:gd name="connsiteY81" fmla="*/ 1586548 h 2261139"/>
                <a:gd name="connsiteX82" fmla="*/ 8661004 w 9060746"/>
                <a:gd name="connsiteY82" fmla="*/ 1586548 h 2261139"/>
                <a:gd name="connsiteX83" fmla="*/ 8515348 w 9060746"/>
                <a:gd name="connsiteY83" fmla="*/ 1586548 h 2261139"/>
                <a:gd name="connsiteX84" fmla="*/ 7993903 w 9060746"/>
                <a:gd name="connsiteY84" fmla="*/ 1586548 h 2261139"/>
                <a:gd name="connsiteX85" fmla="*/ 7969951 w 9060746"/>
                <a:gd name="connsiteY85" fmla="*/ 1610171 h 2261139"/>
                <a:gd name="connsiteX86" fmla="*/ 8051194 w 9060746"/>
                <a:gd name="connsiteY86" fmla="*/ 1837016 h 2261139"/>
                <a:gd name="connsiteX87" fmla="*/ 8186815 w 9060746"/>
                <a:gd name="connsiteY87" fmla="*/ 1918240 h 2261139"/>
                <a:gd name="connsiteX88" fmla="*/ 8447700 w 9060746"/>
                <a:gd name="connsiteY88" fmla="*/ 1904649 h 2261139"/>
                <a:gd name="connsiteX89" fmla="*/ 8596592 w 9060746"/>
                <a:gd name="connsiteY89" fmla="*/ 1776179 h 2261139"/>
                <a:gd name="connsiteX90" fmla="*/ 8620220 w 9060746"/>
                <a:gd name="connsiteY90" fmla="*/ 1765824 h 2261139"/>
                <a:gd name="connsiteX91" fmla="*/ 8969145 w 9060746"/>
                <a:gd name="connsiteY91" fmla="*/ 1908209 h 2261139"/>
                <a:gd name="connsiteX92" fmla="*/ 8979503 w 9060746"/>
                <a:gd name="connsiteY92" fmla="*/ 1935068 h 2261139"/>
                <a:gd name="connsiteX93" fmla="*/ 8705024 w 9060746"/>
                <a:gd name="connsiteY93" fmla="*/ 2189095 h 2261139"/>
                <a:gd name="connsiteX94" fmla="*/ 8420511 w 9060746"/>
                <a:gd name="connsiteY94" fmla="*/ 2256728 h 2261139"/>
                <a:gd name="connsiteX95" fmla="*/ 8068349 w 9060746"/>
                <a:gd name="connsiteY95" fmla="*/ 2233105 h 2261139"/>
                <a:gd name="connsiteX96" fmla="*/ 7563735 w 9060746"/>
                <a:gd name="connsiteY96" fmla="*/ 1843812 h 2261139"/>
                <a:gd name="connsiteX97" fmla="*/ 7492525 w 9060746"/>
                <a:gd name="connsiteY97" fmla="*/ 1542538 h 2261139"/>
                <a:gd name="connsiteX98" fmla="*/ 7543343 w 9060746"/>
                <a:gd name="connsiteY98" fmla="*/ 1207286 h 2261139"/>
                <a:gd name="connsiteX99" fmla="*/ 8095214 w 9060746"/>
                <a:gd name="connsiteY99" fmla="*/ 743888 h 2261139"/>
                <a:gd name="connsiteX100" fmla="*/ 8320616 w 9060746"/>
                <a:gd name="connsiteY100" fmla="*/ 721317 h 2261139"/>
                <a:gd name="connsiteX101" fmla="*/ 812384 w 9060746"/>
                <a:gd name="connsiteY101" fmla="*/ 719899 h 2261139"/>
                <a:gd name="connsiteX102" fmla="*/ 1221972 w 9060746"/>
                <a:gd name="connsiteY102" fmla="*/ 831869 h 2261139"/>
                <a:gd name="connsiteX103" fmla="*/ 1516708 w 9060746"/>
                <a:gd name="connsiteY103" fmla="*/ 1210493 h 2261139"/>
                <a:gd name="connsiteX104" fmla="*/ 1570737 w 9060746"/>
                <a:gd name="connsiteY104" fmla="*/ 1522131 h 2261139"/>
                <a:gd name="connsiteX105" fmla="*/ 1570737 w 9060746"/>
                <a:gd name="connsiteY105" fmla="*/ 1572938 h 2261139"/>
                <a:gd name="connsiteX106" fmla="*/ 1557149 w 9060746"/>
                <a:gd name="connsiteY106" fmla="*/ 1589766 h 2261139"/>
                <a:gd name="connsiteX107" fmla="*/ 1536767 w 9060746"/>
                <a:gd name="connsiteY107" fmla="*/ 1589766 h 2261139"/>
                <a:gd name="connsiteX108" fmla="*/ 511177 w 9060746"/>
                <a:gd name="connsiteY108" fmla="*/ 1589766 h 2261139"/>
                <a:gd name="connsiteX109" fmla="*/ 490794 w 9060746"/>
                <a:gd name="connsiteY109" fmla="*/ 1589766 h 2261139"/>
                <a:gd name="connsiteX110" fmla="*/ 480765 w 9060746"/>
                <a:gd name="connsiteY110" fmla="*/ 1599797 h 2261139"/>
                <a:gd name="connsiteX111" fmla="*/ 612765 w 9060746"/>
                <a:gd name="connsiteY111" fmla="*/ 1881015 h 2261139"/>
                <a:gd name="connsiteX112" fmla="*/ 741530 w 9060746"/>
                <a:gd name="connsiteY112" fmla="*/ 1925026 h 2261139"/>
                <a:gd name="connsiteX113" fmla="*/ 954736 w 9060746"/>
                <a:gd name="connsiteY113" fmla="*/ 1904639 h 2261139"/>
                <a:gd name="connsiteX114" fmla="*/ 1103560 w 9060746"/>
                <a:gd name="connsiteY114" fmla="*/ 1776165 h 2261139"/>
                <a:gd name="connsiteX115" fmla="*/ 1133972 w 9060746"/>
                <a:gd name="connsiteY115" fmla="*/ 1765810 h 2261139"/>
                <a:gd name="connsiteX116" fmla="*/ 1479502 w 9060746"/>
                <a:gd name="connsiteY116" fmla="*/ 1908199 h 2261139"/>
                <a:gd name="connsiteX117" fmla="*/ 1489531 w 9060746"/>
                <a:gd name="connsiteY117" fmla="*/ 1931822 h 2261139"/>
                <a:gd name="connsiteX118" fmla="*/ 1262737 w 9060746"/>
                <a:gd name="connsiteY118" fmla="*/ 2165469 h 2261139"/>
                <a:gd name="connsiteX119" fmla="*/ 968324 w 9060746"/>
                <a:gd name="connsiteY119" fmla="*/ 2253492 h 2261139"/>
                <a:gd name="connsiteX120" fmla="*/ 761589 w 9060746"/>
                <a:gd name="connsiteY120" fmla="*/ 2260287 h 2261139"/>
                <a:gd name="connsiteX121" fmla="*/ 247176 w 9060746"/>
                <a:gd name="connsiteY121" fmla="*/ 2070651 h 2261139"/>
                <a:gd name="connsiteX122" fmla="*/ 17147 w 9060746"/>
                <a:gd name="connsiteY122" fmla="*/ 1674228 h 2261139"/>
                <a:gd name="connsiteX123" fmla="*/ 0 w 9060746"/>
                <a:gd name="connsiteY123" fmla="*/ 1569378 h 2261139"/>
                <a:gd name="connsiteX124" fmla="*/ 0 w 9060746"/>
                <a:gd name="connsiteY124" fmla="*/ 1437345 h 2261139"/>
                <a:gd name="connsiteX125" fmla="*/ 17147 w 9060746"/>
                <a:gd name="connsiteY125" fmla="*/ 1335731 h 2261139"/>
                <a:gd name="connsiteX126" fmla="*/ 585589 w 9060746"/>
                <a:gd name="connsiteY126" fmla="*/ 747082 h 2261139"/>
                <a:gd name="connsiteX127" fmla="*/ 812384 w 9060746"/>
                <a:gd name="connsiteY127" fmla="*/ 719899 h 2261139"/>
                <a:gd name="connsiteX128" fmla="*/ 5155921 w 9060746"/>
                <a:gd name="connsiteY128" fmla="*/ 0 h 2261139"/>
                <a:gd name="connsiteX129" fmla="*/ 5345795 w 9060746"/>
                <a:gd name="connsiteY129" fmla="*/ 0 h 2261139"/>
                <a:gd name="connsiteX130" fmla="*/ 5366208 w 9060746"/>
                <a:gd name="connsiteY130" fmla="*/ 0 h 2261139"/>
                <a:gd name="connsiteX131" fmla="*/ 5630606 w 9060746"/>
                <a:gd name="connsiteY131" fmla="*/ 3235 h 2261139"/>
                <a:gd name="connsiteX132" fmla="*/ 5664628 w 9060746"/>
                <a:gd name="connsiteY132" fmla="*/ 33646 h 2261139"/>
                <a:gd name="connsiteX133" fmla="*/ 5664628 w 9060746"/>
                <a:gd name="connsiteY133" fmla="*/ 1664864 h 2261139"/>
                <a:gd name="connsiteX134" fmla="*/ 5664628 w 9060746"/>
                <a:gd name="connsiteY134" fmla="*/ 2179594 h 2261139"/>
                <a:gd name="connsiteX135" fmla="*/ 5637411 w 9060746"/>
                <a:gd name="connsiteY135" fmla="*/ 2206447 h 2261139"/>
                <a:gd name="connsiteX136" fmla="*/ 5176334 w 9060746"/>
                <a:gd name="connsiteY136" fmla="*/ 2206447 h 2261139"/>
                <a:gd name="connsiteX137" fmla="*/ 5152681 w 9060746"/>
                <a:gd name="connsiteY137" fmla="*/ 2182829 h 2261139"/>
                <a:gd name="connsiteX138" fmla="*/ 5152681 w 9060746"/>
                <a:gd name="connsiteY138" fmla="*/ 23617 h 2261139"/>
                <a:gd name="connsiteX139" fmla="*/ 5155921 w 9060746"/>
                <a:gd name="connsiteY139" fmla="*/ 0 h 226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60746" h="2261139">
                  <a:moveTo>
                    <a:pt x="4134333" y="1146773"/>
                  </a:moveTo>
                  <a:cubicBezTo>
                    <a:pt x="4114372" y="1145206"/>
                    <a:pt x="4093819" y="1145368"/>
                    <a:pt x="4072619" y="1146985"/>
                  </a:cubicBezTo>
                  <a:cubicBezTo>
                    <a:pt x="3950919" y="1160571"/>
                    <a:pt x="3869354" y="1224940"/>
                    <a:pt x="3828895" y="1336535"/>
                  </a:cubicBezTo>
                  <a:cubicBezTo>
                    <a:pt x="3794910" y="1434868"/>
                    <a:pt x="3794910" y="1536435"/>
                    <a:pt x="3828895" y="1638003"/>
                  </a:cubicBezTo>
                  <a:cubicBezTo>
                    <a:pt x="3852523" y="1715634"/>
                    <a:pt x="3900102" y="1776768"/>
                    <a:pt x="3977783" y="1807174"/>
                  </a:cubicBezTo>
                  <a:cubicBezTo>
                    <a:pt x="4032160" y="1830787"/>
                    <a:pt x="4086213" y="1837580"/>
                    <a:pt x="4140266" y="1830787"/>
                  </a:cubicBezTo>
                  <a:cubicBezTo>
                    <a:pt x="4238661" y="1820436"/>
                    <a:pt x="4309869" y="1776768"/>
                    <a:pt x="4357124" y="1692021"/>
                  </a:cubicBezTo>
                  <a:cubicBezTo>
                    <a:pt x="4391110" y="1627652"/>
                    <a:pt x="4401143" y="1560048"/>
                    <a:pt x="4404704" y="1492444"/>
                  </a:cubicBezTo>
                  <a:cubicBezTo>
                    <a:pt x="4401143" y="1458481"/>
                    <a:pt x="4397907" y="1428075"/>
                    <a:pt x="4394346" y="1394111"/>
                  </a:cubicBezTo>
                  <a:cubicBezTo>
                    <a:pt x="4380752" y="1326507"/>
                    <a:pt x="4353888" y="1262138"/>
                    <a:pt x="4299511" y="1214912"/>
                  </a:cubicBezTo>
                  <a:cubicBezTo>
                    <a:pt x="4248776" y="1171730"/>
                    <a:pt x="4194217" y="1151473"/>
                    <a:pt x="4134333" y="1146773"/>
                  </a:cubicBezTo>
                  <a:close/>
                  <a:moveTo>
                    <a:pt x="802354" y="1034773"/>
                  </a:moveTo>
                  <a:cubicBezTo>
                    <a:pt x="609530" y="1024741"/>
                    <a:pt x="511177" y="1146095"/>
                    <a:pt x="494353" y="1298516"/>
                  </a:cubicBezTo>
                  <a:cubicBezTo>
                    <a:pt x="683942" y="1298516"/>
                    <a:pt x="876766" y="1298516"/>
                    <a:pt x="1066354" y="1298516"/>
                  </a:cubicBezTo>
                  <a:cubicBezTo>
                    <a:pt x="1076383" y="1173278"/>
                    <a:pt x="941148" y="1038332"/>
                    <a:pt x="802354" y="1034773"/>
                  </a:cubicBezTo>
                  <a:close/>
                  <a:moveTo>
                    <a:pt x="8295261" y="1032302"/>
                  </a:moveTo>
                  <a:cubicBezTo>
                    <a:pt x="8241107" y="1028491"/>
                    <a:pt x="8186532" y="1038366"/>
                    <a:pt x="8139558" y="1058753"/>
                  </a:cubicBezTo>
                  <a:cubicBezTo>
                    <a:pt x="8058315" y="1095967"/>
                    <a:pt x="8017531" y="1163277"/>
                    <a:pt x="7993903" y="1244501"/>
                  </a:cubicBezTo>
                  <a:cubicBezTo>
                    <a:pt x="7990342" y="1261328"/>
                    <a:pt x="7987106" y="1278155"/>
                    <a:pt x="7980308" y="1298542"/>
                  </a:cubicBezTo>
                  <a:cubicBezTo>
                    <a:pt x="7990342" y="1298542"/>
                    <a:pt x="7997140" y="1298542"/>
                    <a:pt x="8000376" y="1298542"/>
                  </a:cubicBezTo>
                  <a:cubicBezTo>
                    <a:pt x="8088741" y="1298542"/>
                    <a:pt x="8173221" y="1298542"/>
                    <a:pt x="8261261" y="1298542"/>
                  </a:cubicBezTo>
                  <a:cubicBezTo>
                    <a:pt x="8356099" y="1298542"/>
                    <a:pt x="8447700" y="1298542"/>
                    <a:pt x="8542538" y="1298542"/>
                  </a:cubicBezTo>
                  <a:cubicBezTo>
                    <a:pt x="8555808" y="1298542"/>
                    <a:pt x="8562929" y="1295306"/>
                    <a:pt x="8559369" y="1281715"/>
                  </a:cubicBezTo>
                  <a:cubicBezTo>
                    <a:pt x="8545774" y="1247737"/>
                    <a:pt x="8542538" y="1210522"/>
                    <a:pt x="8525382" y="1180104"/>
                  </a:cubicBezTo>
                  <a:cubicBezTo>
                    <a:pt x="8474605" y="1083023"/>
                    <a:pt x="8385518" y="1038654"/>
                    <a:pt x="8295261" y="1032302"/>
                  </a:cubicBezTo>
                  <a:close/>
                  <a:moveTo>
                    <a:pt x="5795213" y="768416"/>
                  </a:moveTo>
                  <a:cubicBezTo>
                    <a:pt x="5961219" y="768416"/>
                    <a:pt x="6130462" y="768416"/>
                    <a:pt x="6299704" y="768416"/>
                  </a:cubicBezTo>
                  <a:cubicBezTo>
                    <a:pt x="6310059" y="768416"/>
                    <a:pt x="6320091" y="771651"/>
                    <a:pt x="6323327" y="785239"/>
                  </a:cubicBezTo>
                  <a:cubicBezTo>
                    <a:pt x="6414906" y="1018818"/>
                    <a:pt x="6502925" y="1252073"/>
                    <a:pt x="6594503" y="1485652"/>
                  </a:cubicBezTo>
                  <a:cubicBezTo>
                    <a:pt x="6607771" y="1522857"/>
                    <a:pt x="6614566" y="1563296"/>
                    <a:pt x="6624922" y="1600500"/>
                  </a:cubicBezTo>
                  <a:cubicBezTo>
                    <a:pt x="6624922" y="1604059"/>
                    <a:pt x="6628158" y="1607294"/>
                    <a:pt x="6628158" y="1610853"/>
                  </a:cubicBezTo>
                  <a:cubicBezTo>
                    <a:pt x="6668931" y="1458477"/>
                    <a:pt x="6733004" y="1312894"/>
                    <a:pt x="6790604" y="1167312"/>
                  </a:cubicBezTo>
                  <a:cubicBezTo>
                    <a:pt x="6834614" y="1039199"/>
                    <a:pt x="6885419" y="913999"/>
                    <a:pt x="6932988" y="788798"/>
                  </a:cubicBezTo>
                  <a:cubicBezTo>
                    <a:pt x="6939784" y="775210"/>
                    <a:pt x="6946579" y="768416"/>
                    <a:pt x="6963406" y="768416"/>
                  </a:cubicBezTo>
                  <a:cubicBezTo>
                    <a:pt x="7125853" y="768416"/>
                    <a:pt x="7288300" y="768416"/>
                    <a:pt x="7451070" y="768416"/>
                  </a:cubicBezTo>
                  <a:cubicBezTo>
                    <a:pt x="7457542" y="768416"/>
                    <a:pt x="7461102" y="771651"/>
                    <a:pt x="7471134" y="771651"/>
                  </a:cubicBezTo>
                  <a:cubicBezTo>
                    <a:pt x="7457542" y="798827"/>
                    <a:pt x="7447511" y="822443"/>
                    <a:pt x="7437479" y="846060"/>
                  </a:cubicBezTo>
                  <a:cubicBezTo>
                    <a:pt x="7315482" y="1113608"/>
                    <a:pt x="7193485" y="1384068"/>
                    <a:pt x="7068252" y="1651293"/>
                  </a:cubicBezTo>
                  <a:cubicBezTo>
                    <a:pt x="6990589" y="1827609"/>
                    <a:pt x="6909042" y="2003602"/>
                    <a:pt x="6831378" y="2179595"/>
                  </a:cubicBezTo>
                  <a:cubicBezTo>
                    <a:pt x="6821023" y="2199653"/>
                    <a:pt x="6810991" y="2206447"/>
                    <a:pt x="6787368" y="2206447"/>
                  </a:cubicBezTo>
                  <a:cubicBezTo>
                    <a:pt x="6672167" y="2206447"/>
                    <a:pt x="6556966" y="2206447"/>
                    <a:pt x="6441764" y="2206447"/>
                  </a:cubicBezTo>
                  <a:cubicBezTo>
                    <a:pt x="6428497" y="2206447"/>
                    <a:pt x="6418142" y="2203212"/>
                    <a:pt x="6414906" y="2189624"/>
                  </a:cubicBezTo>
                  <a:cubicBezTo>
                    <a:pt x="6221717" y="1763229"/>
                    <a:pt x="6028852" y="1333276"/>
                    <a:pt x="5835663" y="907205"/>
                  </a:cubicBezTo>
                  <a:cubicBezTo>
                    <a:pt x="5818836" y="866442"/>
                    <a:pt x="5798773" y="826002"/>
                    <a:pt x="5781622" y="785239"/>
                  </a:cubicBezTo>
                  <a:cubicBezTo>
                    <a:pt x="5778386" y="781680"/>
                    <a:pt x="5778386" y="778445"/>
                    <a:pt x="5774826" y="771651"/>
                  </a:cubicBezTo>
                  <a:cubicBezTo>
                    <a:pt x="5781622" y="771651"/>
                    <a:pt x="5788417" y="768416"/>
                    <a:pt x="5795213" y="768416"/>
                  </a:cubicBezTo>
                  <a:close/>
                  <a:moveTo>
                    <a:pt x="1588183" y="768416"/>
                  </a:moveTo>
                  <a:cubicBezTo>
                    <a:pt x="1598539" y="768416"/>
                    <a:pt x="1605334" y="768416"/>
                    <a:pt x="1612130" y="768416"/>
                  </a:cubicBezTo>
                  <a:cubicBezTo>
                    <a:pt x="1777813" y="768416"/>
                    <a:pt x="1943820" y="768416"/>
                    <a:pt x="2109826" y="768416"/>
                  </a:cubicBezTo>
                  <a:cubicBezTo>
                    <a:pt x="2126653" y="768416"/>
                    <a:pt x="2133449" y="771651"/>
                    <a:pt x="2140244" y="788798"/>
                  </a:cubicBezTo>
                  <a:cubicBezTo>
                    <a:pt x="2225027" y="1012024"/>
                    <a:pt x="2312723" y="1235250"/>
                    <a:pt x="2397506" y="1458477"/>
                  </a:cubicBezTo>
                  <a:cubicBezTo>
                    <a:pt x="2414334" y="1506034"/>
                    <a:pt x="2427924" y="1556826"/>
                    <a:pt x="2445076" y="1604059"/>
                  </a:cubicBezTo>
                  <a:cubicBezTo>
                    <a:pt x="2445076" y="1600500"/>
                    <a:pt x="2445076" y="1597265"/>
                    <a:pt x="2448311" y="1593707"/>
                  </a:cubicBezTo>
                  <a:cubicBezTo>
                    <a:pt x="2461903" y="1516063"/>
                    <a:pt x="2495880" y="1444889"/>
                    <a:pt x="2522739" y="1373715"/>
                  </a:cubicBezTo>
                  <a:cubicBezTo>
                    <a:pt x="2597167" y="1177664"/>
                    <a:pt x="2675155" y="981613"/>
                    <a:pt x="2749583" y="788798"/>
                  </a:cubicBezTo>
                  <a:cubicBezTo>
                    <a:pt x="2753142" y="771651"/>
                    <a:pt x="2763174" y="768416"/>
                    <a:pt x="2776765" y="768416"/>
                  </a:cubicBezTo>
                  <a:cubicBezTo>
                    <a:pt x="2939212" y="768416"/>
                    <a:pt x="3101983" y="768416"/>
                    <a:pt x="3264430" y="768416"/>
                  </a:cubicBezTo>
                  <a:cubicBezTo>
                    <a:pt x="3267666" y="768416"/>
                    <a:pt x="3274461" y="768416"/>
                    <a:pt x="3284493" y="768416"/>
                  </a:cubicBezTo>
                  <a:cubicBezTo>
                    <a:pt x="3281257" y="781680"/>
                    <a:pt x="3278021" y="788798"/>
                    <a:pt x="3271225" y="798827"/>
                  </a:cubicBezTo>
                  <a:cubicBezTo>
                    <a:pt x="3169615" y="1025612"/>
                    <a:pt x="3068005" y="1252073"/>
                    <a:pt x="2966394" y="1475300"/>
                  </a:cubicBezTo>
                  <a:cubicBezTo>
                    <a:pt x="2857988" y="1715672"/>
                    <a:pt x="2749583" y="1952810"/>
                    <a:pt x="2641500" y="2189624"/>
                  </a:cubicBezTo>
                  <a:cubicBezTo>
                    <a:pt x="2634381" y="2203212"/>
                    <a:pt x="2627909" y="2206447"/>
                    <a:pt x="2614318" y="2206447"/>
                  </a:cubicBezTo>
                  <a:cubicBezTo>
                    <a:pt x="2495880" y="2206447"/>
                    <a:pt x="2373884" y="2206447"/>
                    <a:pt x="2255446" y="2206447"/>
                  </a:cubicBezTo>
                  <a:cubicBezTo>
                    <a:pt x="2241855" y="2206447"/>
                    <a:pt x="2235059" y="2203212"/>
                    <a:pt x="2228263" y="2189624"/>
                  </a:cubicBezTo>
                  <a:cubicBezTo>
                    <a:pt x="2018247" y="1722466"/>
                    <a:pt x="1804995" y="1255308"/>
                    <a:pt x="1594979" y="785239"/>
                  </a:cubicBezTo>
                  <a:cubicBezTo>
                    <a:pt x="1591743" y="781680"/>
                    <a:pt x="1591743" y="778445"/>
                    <a:pt x="1588183" y="768416"/>
                  </a:cubicBezTo>
                  <a:close/>
                  <a:moveTo>
                    <a:pt x="4065821" y="724542"/>
                  </a:moveTo>
                  <a:cubicBezTo>
                    <a:pt x="4282680" y="714191"/>
                    <a:pt x="4475588" y="775326"/>
                    <a:pt x="4641307" y="917326"/>
                  </a:cubicBezTo>
                  <a:cubicBezTo>
                    <a:pt x="4783721" y="1035714"/>
                    <a:pt x="4871760" y="1187742"/>
                    <a:pt x="4898624" y="1370498"/>
                  </a:cubicBezTo>
                  <a:cubicBezTo>
                    <a:pt x="4932610" y="1604039"/>
                    <a:pt x="4874996" y="1807174"/>
                    <a:pt x="4722548" y="1986373"/>
                  </a:cubicBezTo>
                  <a:cubicBezTo>
                    <a:pt x="4644867" y="2077913"/>
                    <a:pt x="4546471" y="2145517"/>
                    <a:pt x="4438366" y="2192742"/>
                  </a:cubicBezTo>
                  <a:cubicBezTo>
                    <a:pt x="4329936" y="2240292"/>
                    <a:pt x="4218270" y="2260670"/>
                    <a:pt x="4093010" y="2260670"/>
                  </a:cubicBezTo>
                  <a:cubicBezTo>
                    <a:pt x="4008532" y="2260670"/>
                    <a:pt x="3913697" y="2247084"/>
                    <a:pt x="3822098" y="2213121"/>
                  </a:cubicBezTo>
                  <a:cubicBezTo>
                    <a:pt x="3554423" y="2111553"/>
                    <a:pt x="3378347" y="1925562"/>
                    <a:pt x="3317497" y="1641237"/>
                  </a:cubicBezTo>
                  <a:cubicBezTo>
                    <a:pt x="3246289" y="1312922"/>
                    <a:pt x="3412332" y="968110"/>
                    <a:pt x="3713669" y="815759"/>
                  </a:cubicBezTo>
                  <a:cubicBezTo>
                    <a:pt x="3825658" y="758506"/>
                    <a:pt x="3940561" y="727777"/>
                    <a:pt x="4065821" y="724542"/>
                  </a:cubicBezTo>
                  <a:close/>
                  <a:moveTo>
                    <a:pt x="8320616" y="721317"/>
                  </a:moveTo>
                  <a:cubicBezTo>
                    <a:pt x="8395992" y="723421"/>
                    <a:pt x="8471328" y="735313"/>
                    <a:pt x="8545774" y="757480"/>
                  </a:cubicBezTo>
                  <a:cubicBezTo>
                    <a:pt x="8776233" y="828348"/>
                    <a:pt x="8925125" y="984001"/>
                    <a:pt x="9006368" y="1207286"/>
                  </a:cubicBezTo>
                  <a:cubicBezTo>
                    <a:pt x="9040355" y="1302102"/>
                    <a:pt x="9057186" y="1400153"/>
                    <a:pt x="9060746" y="1501764"/>
                  </a:cubicBezTo>
                  <a:cubicBezTo>
                    <a:pt x="9060746" y="1522151"/>
                    <a:pt x="9060746" y="1542538"/>
                    <a:pt x="9060746" y="1566161"/>
                  </a:cubicBezTo>
                  <a:cubicBezTo>
                    <a:pt x="9060746" y="1586548"/>
                    <a:pt x="9060746" y="1586548"/>
                    <a:pt x="9040355" y="1586548"/>
                  </a:cubicBezTo>
                  <a:cubicBezTo>
                    <a:pt x="8911531" y="1586548"/>
                    <a:pt x="8786267" y="1586548"/>
                    <a:pt x="8661004" y="1586548"/>
                  </a:cubicBezTo>
                  <a:cubicBezTo>
                    <a:pt x="8610186" y="1586548"/>
                    <a:pt x="8562929" y="1586548"/>
                    <a:pt x="8515348" y="1586548"/>
                  </a:cubicBezTo>
                  <a:cubicBezTo>
                    <a:pt x="8342504" y="1586548"/>
                    <a:pt x="8166423" y="1586548"/>
                    <a:pt x="7993903" y="1586548"/>
                  </a:cubicBezTo>
                  <a:cubicBezTo>
                    <a:pt x="7969951" y="1586548"/>
                    <a:pt x="7969951" y="1586548"/>
                    <a:pt x="7969951" y="1610171"/>
                  </a:cubicBezTo>
                  <a:cubicBezTo>
                    <a:pt x="7973511" y="1694631"/>
                    <a:pt x="7993903" y="1772619"/>
                    <a:pt x="8051194" y="1837016"/>
                  </a:cubicBezTo>
                  <a:cubicBezTo>
                    <a:pt x="8088741" y="1881026"/>
                    <a:pt x="8132761" y="1904649"/>
                    <a:pt x="8186815" y="1918240"/>
                  </a:cubicBezTo>
                  <a:cubicBezTo>
                    <a:pt x="8274856" y="1941863"/>
                    <a:pt x="8359659" y="1935068"/>
                    <a:pt x="8447700" y="1904649"/>
                  </a:cubicBezTo>
                  <a:cubicBezTo>
                    <a:pt x="8511788" y="1881026"/>
                    <a:pt x="8562929" y="1837016"/>
                    <a:pt x="8596592" y="1776179"/>
                  </a:cubicBezTo>
                  <a:cubicBezTo>
                    <a:pt x="8603389" y="1762588"/>
                    <a:pt x="8610186" y="1759028"/>
                    <a:pt x="8620220" y="1765824"/>
                  </a:cubicBezTo>
                  <a:cubicBezTo>
                    <a:pt x="8739010" y="1813393"/>
                    <a:pt x="8853916" y="1860639"/>
                    <a:pt x="8969145" y="1908209"/>
                  </a:cubicBezTo>
                  <a:cubicBezTo>
                    <a:pt x="8989537" y="1914681"/>
                    <a:pt x="8989537" y="1914681"/>
                    <a:pt x="8979503" y="1935068"/>
                  </a:cubicBezTo>
                  <a:cubicBezTo>
                    <a:pt x="8921565" y="2053506"/>
                    <a:pt x="8826727" y="2134730"/>
                    <a:pt x="8705024" y="2189095"/>
                  </a:cubicBezTo>
                  <a:cubicBezTo>
                    <a:pt x="8616984" y="2229545"/>
                    <a:pt x="8518909" y="2249932"/>
                    <a:pt x="8420511" y="2256728"/>
                  </a:cubicBezTo>
                  <a:cubicBezTo>
                    <a:pt x="8302044" y="2263524"/>
                    <a:pt x="8183578" y="2260288"/>
                    <a:pt x="8068349" y="2233105"/>
                  </a:cubicBezTo>
                  <a:cubicBezTo>
                    <a:pt x="7844687" y="2175504"/>
                    <a:pt x="7668606" y="2057065"/>
                    <a:pt x="7563735" y="1843812"/>
                  </a:cubicBezTo>
                  <a:cubicBezTo>
                    <a:pt x="7519714" y="1748996"/>
                    <a:pt x="7496086" y="1647385"/>
                    <a:pt x="7492525" y="1542538"/>
                  </a:cubicBezTo>
                  <a:cubicBezTo>
                    <a:pt x="7485728" y="1427336"/>
                    <a:pt x="7502883" y="1315693"/>
                    <a:pt x="7543343" y="1207286"/>
                  </a:cubicBezTo>
                  <a:cubicBezTo>
                    <a:pt x="7644978" y="957142"/>
                    <a:pt x="7831093" y="804726"/>
                    <a:pt x="8095214" y="743888"/>
                  </a:cubicBezTo>
                  <a:cubicBezTo>
                    <a:pt x="8169822" y="726899"/>
                    <a:pt x="8245239" y="719213"/>
                    <a:pt x="8320616" y="721317"/>
                  </a:cubicBezTo>
                  <a:close/>
                  <a:moveTo>
                    <a:pt x="812384" y="719899"/>
                  </a:moveTo>
                  <a:cubicBezTo>
                    <a:pt x="957972" y="723459"/>
                    <a:pt x="1096766" y="753878"/>
                    <a:pt x="1221972" y="831869"/>
                  </a:cubicBezTo>
                  <a:cubicBezTo>
                    <a:pt x="1367560" y="919891"/>
                    <a:pt x="1462355" y="1048364"/>
                    <a:pt x="1516708" y="1210493"/>
                  </a:cubicBezTo>
                  <a:cubicBezTo>
                    <a:pt x="1550355" y="1308871"/>
                    <a:pt x="1567502" y="1413721"/>
                    <a:pt x="1570737" y="1522131"/>
                  </a:cubicBezTo>
                  <a:cubicBezTo>
                    <a:pt x="1570737" y="1538959"/>
                    <a:pt x="1570737" y="1556110"/>
                    <a:pt x="1570737" y="1572938"/>
                  </a:cubicBezTo>
                  <a:cubicBezTo>
                    <a:pt x="1570737" y="1582970"/>
                    <a:pt x="1567502" y="1589766"/>
                    <a:pt x="1557149" y="1589766"/>
                  </a:cubicBezTo>
                  <a:cubicBezTo>
                    <a:pt x="1550355" y="1589766"/>
                    <a:pt x="1543884" y="1589766"/>
                    <a:pt x="1536767" y="1589766"/>
                  </a:cubicBezTo>
                  <a:cubicBezTo>
                    <a:pt x="1195119" y="1589766"/>
                    <a:pt x="853148" y="1589766"/>
                    <a:pt x="511177" y="1589766"/>
                  </a:cubicBezTo>
                  <a:cubicBezTo>
                    <a:pt x="504383" y="1589766"/>
                    <a:pt x="497589" y="1586529"/>
                    <a:pt x="490794" y="1589766"/>
                  </a:cubicBezTo>
                  <a:cubicBezTo>
                    <a:pt x="487559" y="1593002"/>
                    <a:pt x="480765" y="1596561"/>
                    <a:pt x="480765" y="1599797"/>
                  </a:cubicBezTo>
                  <a:cubicBezTo>
                    <a:pt x="484000" y="1715003"/>
                    <a:pt x="514736" y="1813381"/>
                    <a:pt x="612765" y="1881015"/>
                  </a:cubicBezTo>
                  <a:cubicBezTo>
                    <a:pt x="653530" y="1908199"/>
                    <a:pt x="693971" y="1921467"/>
                    <a:pt x="741530" y="1925026"/>
                  </a:cubicBezTo>
                  <a:cubicBezTo>
                    <a:pt x="812384" y="1935058"/>
                    <a:pt x="887119" y="1931822"/>
                    <a:pt x="954736" y="1904639"/>
                  </a:cubicBezTo>
                  <a:cubicBezTo>
                    <a:pt x="1022354" y="1881015"/>
                    <a:pt x="1069913" y="1837004"/>
                    <a:pt x="1103560" y="1776165"/>
                  </a:cubicBezTo>
                  <a:cubicBezTo>
                    <a:pt x="1113913" y="1762574"/>
                    <a:pt x="1117148" y="1759014"/>
                    <a:pt x="1133972" y="1765810"/>
                  </a:cubicBezTo>
                  <a:cubicBezTo>
                    <a:pt x="1249148" y="1813381"/>
                    <a:pt x="1364325" y="1860628"/>
                    <a:pt x="1479502" y="1908199"/>
                  </a:cubicBezTo>
                  <a:cubicBezTo>
                    <a:pt x="1499561" y="1914671"/>
                    <a:pt x="1499561" y="1914671"/>
                    <a:pt x="1489531" y="1931822"/>
                  </a:cubicBezTo>
                  <a:cubicBezTo>
                    <a:pt x="1441972" y="2036672"/>
                    <a:pt x="1364325" y="2111103"/>
                    <a:pt x="1262737" y="2165469"/>
                  </a:cubicBezTo>
                  <a:cubicBezTo>
                    <a:pt x="1171178" y="2215953"/>
                    <a:pt x="1069913" y="2243136"/>
                    <a:pt x="968324" y="2253492"/>
                  </a:cubicBezTo>
                  <a:cubicBezTo>
                    <a:pt x="897148" y="2256728"/>
                    <a:pt x="829530" y="2263524"/>
                    <a:pt x="761589" y="2260287"/>
                  </a:cubicBezTo>
                  <a:cubicBezTo>
                    <a:pt x="568765" y="2249932"/>
                    <a:pt x="392765" y="2195889"/>
                    <a:pt x="247176" y="2070651"/>
                  </a:cubicBezTo>
                  <a:cubicBezTo>
                    <a:pt x="121970" y="1965478"/>
                    <a:pt x="47558" y="1830208"/>
                    <a:pt x="17147" y="1674228"/>
                  </a:cubicBezTo>
                  <a:cubicBezTo>
                    <a:pt x="10029" y="1640572"/>
                    <a:pt x="6794" y="1603357"/>
                    <a:pt x="0" y="1569378"/>
                  </a:cubicBezTo>
                  <a:cubicBezTo>
                    <a:pt x="0" y="1525367"/>
                    <a:pt x="0" y="1481356"/>
                    <a:pt x="0" y="1437345"/>
                  </a:cubicBezTo>
                  <a:cubicBezTo>
                    <a:pt x="6794" y="1403689"/>
                    <a:pt x="6794" y="1369710"/>
                    <a:pt x="17147" y="1335731"/>
                  </a:cubicBezTo>
                  <a:cubicBezTo>
                    <a:pt x="88000" y="1024741"/>
                    <a:pt x="277588" y="828309"/>
                    <a:pt x="585589" y="747082"/>
                  </a:cubicBezTo>
                  <a:cubicBezTo>
                    <a:pt x="660001" y="726695"/>
                    <a:pt x="734736" y="719899"/>
                    <a:pt x="812384" y="719899"/>
                  </a:cubicBezTo>
                  <a:close/>
                  <a:moveTo>
                    <a:pt x="5155921" y="0"/>
                  </a:moveTo>
                  <a:cubicBezTo>
                    <a:pt x="5220401" y="0"/>
                    <a:pt x="5281640" y="0"/>
                    <a:pt x="5345795" y="0"/>
                  </a:cubicBezTo>
                  <a:cubicBezTo>
                    <a:pt x="5352600" y="0"/>
                    <a:pt x="5359404" y="0"/>
                    <a:pt x="5366208" y="0"/>
                  </a:cubicBezTo>
                  <a:cubicBezTo>
                    <a:pt x="5454341" y="3235"/>
                    <a:pt x="5542474" y="0"/>
                    <a:pt x="5630606" y="3235"/>
                  </a:cubicBezTo>
                  <a:cubicBezTo>
                    <a:pt x="5664628" y="3235"/>
                    <a:pt x="5664628" y="-3559"/>
                    <a:pt x="5664628" y="33646"/>
                  </a:cubicBezTo>
                  <a:cubicBezTo>
                    <a:pt x="5664628" y="575229"/>
                    <a:pt x="5664628" y="1120370"/>
                    <a:pt x="5664628" y="1664864"/>
                  </a:cubicBezTo>
                  <a:cubicBezTo>
                    <a:pt x="5664628" y="1837627"/>
                    <a:pt x="5664628" y="2010066"/>
                    <a:pt x="5664628" y="2179594"/>
                  </a:cubicBezTo>
                  <a:cubicBezTo>
                    <a:pt x="5664628" y="2206447"/>
                    <a:pt x="5664628" y="2206447"/>
                    <a:pt x="5637411" y="2206447"/>
                  </a:cubicBezTo>
                  <a:cubicBezTo>
                    <a:pt x="5485123" y="2206447"/>
                    <a:pt x="5328947" y="2206447"/>
                    <a:pt x="5176334" y="2206447"/>
                  </a:cubicBezTo>
                  <a:cubicBezTo>
                    <a:pt x="5152681" y="2206447"/>
                    <a:pt x="5152681" y="2206447"/>
                    <a:pt x="5152681" y="2182829"/>
                  </a:cubicBezTo>
                  <a:cubicBezTo>
                    <a:pt x="5152681" y="1462014"/>
                    <a:pt x="5152681" y="741198"/>
                    <a:pt x="5152681" y="23617"/>
                  </a:cubicBezTo>
                  <a:cubicBezTo>
                    <a:pt x="5152681" y="13588"/>
                    <a:pt x="5152681" y="6794"/>
                    <a:pt x="5155921" y="0"/>
                  </a:cubicBezTo>
                  <a:close/>
                </a:path>
              </a:pathLst>
            </a:custGeom>
            <a:gradFill>
              <a:gsLst>
                <a:gs pos="0">
                  <a:schemeClr val="accent6">
                    <a:alpha val="50000"/>
                  </a:schemeClr>
                </a:gs>
                <a:gs pos="50000">
                  <a:schemeClr val="accent5">
                    <a:alpha val="50000"/>
                  </a:schemeClr>
                </a:gs>
                <a:gs pos="100000">
                  <a:schemeClr val="accent2">
                    <a:alpha val="50000"/>
                  </a:schemeClr>
                </a:gs>
              </a:gsLst>
              <a:lin ang="0" scaled="0"/>
            </a:gradFill>
            <a:ln>
              <a:noFill/>
            </a:ln>
            <a:effectLst/>
          </p:spPr>
          <p:txBody>
            <a:bodyPr wrap="square" anchor="ctr">
              <a:noAutofit/>
            </a:bodyPr>
            <a:lstStyle/>
            <a:p>
              <a:endParaRPr lang="en-US" dirty="0"/>
            </a:p>
          </p:txBody>
        </p:sp>
      </p:gr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2399"/>
          </a:xfrm>
        </p:spPr>
        <p:txBody>
          <a:bodyPr wrap="square">
            <a:spAutoFit/>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gradFill>
                  <a:gsLst>
                    <a:gs pos="50000">
                      <a:schemeClr val="accent5"/>
                    </a:gs>
                    <a:gs pos="0">
                      <a:schemeClr val="accent6"/>
                    </a:gs>
                    <a:gs pos="100000">
                      <a:schemeClr val="accent2"/>
                    </a:gs>
                  </a:gsLst>
                  <a:lin ang="0" scaled="0"/>
                </a:gra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pic>
        <p:nvPicPr>
          <p:cNvPr id="52" name="Picture 51" descr="A close up of a logo&#10;&#10;Description automatically generated">
            <a:extLst>
              <a:ext uri="{FF2B5EF4-FFF2-40B4-BE49-F238E27FC236}">
                <a16:creationId xmlns:a16="http://schemas.microsoft.com/office/drawing/2014/main" id="{E1A357C9-6B06-A843-9E89-17DF5A157541}"/>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53" name="Picture 52" descr="A picture containing drawing, light&#10;&#10;Description automatically generated">
            <a:extLst>
              <a:ext uri="{FF2B5EF4-FFF2-40B4-BE49-F238E27FC236}">
                <a16:creationId xmlns:a16="http://schemas.microsoft.com/office/drawing/2014/main" id="{E1393612-BFF7-014C-90B8-5E249CDADF4C}"/>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FFF42177-A493-174B-9058-411D7F196804}"/>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55" name="Picture 54" descr="A close up of a sign&#10;&#10;Description automatically generated">
            <a:extLst>
              <a:ext uri="{FF2B5EF4-FFF2-40B4-BE49-F238E27FC236}">
                <a16:creationId xmlns:a16="http://schemas.microsoft.com/office/drawing/2014/main" id="{6F6B30C0-5586-7844-84F8-4D2E83B2053D}"/>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icture Placeholder 3">
            <a:extLst>
              <a:ext uri="{FF2B5EF4-FFF2-40B4-BE49-F238E27FC236}">
                <a16:creationId xmlns:a16="http://schemas.microsoft.com/office/drawing/2014/main" id="{693FBC3D-781C-446D-B44F-9E17E1704A07}"/>
              </a:ext>
            </a:extLst>
          </p:cNvPr>
          <p:cNvSpPr>
            <a:spLocks noGrp="1"/>
          </p:cNvSpPr>
          <p:nvPr>
            <p:ph type="pic" sz="quarter" idx="4294967295"/>
          </p:nvPr>
        </p:nvSpPr>
        <p:spPr>
          <a:xfrm>
            <a:off x="9467193" y="5930114"/>
            <a:ext cx="2027895" cy="559585"/>
          </a:xfrm>
        </p:spPr>
      </p:sp>
      <p:pic>
        <p:nvPicPr>
          <p:cNvPr id="2" name="Picture 1">
            <a:extLst>
              <a:ext uri="{FF2B5EF4-FFF2-40B4-BE49-F238E27FC236}">
                <a16:creationId xmlns:a16="http://schemas.microsoft.com/office/drawing/2014/main" id="{530A699B-DCD4-4C62-B69F-D8E01A5BAB0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174255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3096601"/>
            <a:ext cx="9297761"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a:t>
            </a:r>
            <a:r>
              <a:rPr lang="en-AU" noProof="0" dirty="0"/>
              <a:t>Master</a:t>
            </a:r>
            <a:r>
              <a:rPr lang="en-GB" dirty="0"/>
              <a:t>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2143828"/>
            <a:ext cx="9297761" cy="720197"/>
          </a:xfrm>
        </p:spPr>
        <p:txBody>
          <a:bodyPr wrap="square" tIns="0" bIns="0">
            <a:spAutoFit/>
          </a:bodyPr>
          <a:lstStyle>
            <a:lvl1pPr>
              <a:defRPr sz="5200">
                <a:solidFill>
                  <a:schemeClr val="bg1"/>
                </a:solidFill>
              </a:defRPr>
            </a:lvl1pPr>
          </a:lstStyle>
          <a:p>
            <a:r>
              <a:rPr lang="en-AU" noProof="0" dirty="0"/>
              <a:t>Click to edit Master title style</a:t>
            </a:r>
          </a:p>
        </p:txBody>
      </p:sp>
      <p:pic>
        <p:nvPicPr>
          <p:cNvPr id="26" name="Picture 25" descr="A close up of a logo&#10;&#10;Description automatically generated">
            <a:extLst>
              <a:ext uri="{FF2B5EF4-FFF2-40B4-BE49-F238E27FC236}">
                <a16:creationId xmlns:a16="http://schemas.microsoft.com/office/drawing/2014/main" id="{2AFF4556-E350-5B45-88A7-69E8A5983CF2}"/>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27" name="Picture 26" descr="A picture containing drawing, light&#10;&#10;Description automatically generated">
            <a:extLst>
              <a:ext uri="{FF2B5EF4-FFF2-40B4-BE49-F238E27FC236}">
                <a16:creationId xmlns:a16="http://schemas.microsoft.com/office/drawing/2014/main" id="{9F66E2E7-F313-BC47-814B-5DEB2FFA3F2D}"/>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7256797A-742F-8642-B235-E5314A472DC0}"/>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29" name="Picture 28" descr="A close up of a sign&#10;&#10;Description automatically generated">
            <a:extLst>
              <a:ext uri="{FF2B5EF4-FFF2-40B4-BE49-F238E27FC236}">
                <a16:creationId xmlns:a16="http://schemas.microsoft.com/office/drawing/2014/main" id="{E903C1BA-8BA1-2940-8537-F19912FF9F3F}"/>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38" name="Rectangle 37">
            <a:extLst>
              <a:ext uri="{FF2B5EF4-FFF2-40B4-BE49-F238E27FC236}">
                <a16:creationId xmlns:a16="http://schemas.microsoft.com/office/drawing/2014/main" id="{D08EEC83-9A48-6D43-902D-B5EF63FA0C69}"/>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3">
            <a:extLst>
              <a:ext uri="{FF2B5EF4-FFF2-40B4-BE49-F238E27FC236}">
                <a16:creationId xmlns:a16="http://schemas.microsoft.com/office/drawing/2014/main" id="{ED998DBB-A924-44A9-A581-09A6C606FAD6}"/>
              </a:ext>
            </a:extLst>
          </p:cNvPr>
          <p:cNvSpPr>
            <a:spLocks noGrp="1"/>
          </p:cNvSpPr>
          <p:nvPr>
            <p:ph type="pic" sz="quarter" idx="4294967295"/>
          </p:nvPr>
        </p:nvSpPr>
        <p:spPr>
          <a:xfrm>
            <a:off x="9467193" y="5930114"/>
            <a:ext cx="2027895" cy="559585"/>
          </a:xfrm>
        </p:spPr>
      </p:sp>
      <p:pic>
        <p:nvPicPr>
          <p:cNvPr id="2" name="Picture 1">
            <a:extLst>
              <a:ext uri="{FF2B5EF4-FFF2-40B4-BE49-F238E27FC236}">
                <a16:creationId xmlns:a16="http://schemas.microsoft.com/office/drawing/2014/main" id="{FFE43978-256F-4B81-B0DA-51AE71A44D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196729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with image">
    <p:spTree>
      <p:nvGrpSpPr>
        <p:cNvPr id="1" name=""/>
        <p:cNvGrpSpPr/>
        <p:nvPr/>
      </p:nvGrpSpPr>
      <p:grpSpPr>
        <a:xfrm>
          <a:off x="0" y="0"/>
          <a:ext cx="0" cy="0"/>
          <a:chOff x="0" y="0"/>
          <a:chExt cx="0" cy="0"/>
        </a:xfrm>
      </p:grpSpPr>
      <p:sp>
        <p:nvSpPr>
          <p:cNvPr id="6" name="Freeform 9">
            <a:extLst>
              <a:ext uri="{FF2B5EF4-FFF2-40B4-BE49-F238E27FC236}">
                <a16:creationId xmlns:a16="http://schemas.microsoft.com/office/drawing/2014/main" id="{E00555FB-00EF-6E48-8D9A-8B55D2A98835}"/>
              </a:ext>
            </a:extLst>
          </p:cNvPr>
          <p:cNvSpPr>
            <a:spLocks noChangeArrowheads="1"/>
          </p:cNvSpPr>
          <p:nvPr userDrawn="1"/>
        </p:nvSpPr>
        <p:spPr bwMode="auto">
          <a:xfrm>
            <a:off x="0" y="0"/>
            <a:ext cx="8741758" cy="5697537"/>
          </a:xfrm>
          <a:custGeom>
            <a:avLst/>
            <a:gdLst>
              <a:gd name="T0" fmla="*/ 22287 w 22288"/>
              <a:gd name="T1" fmla="*/ 0 h 14526"/>
              <a:gd name="T2" fmla="*/ 0 w 22288"/>
              <a:gd name="T3" fmla="*/ 0 h 14526"/>
              <a:gd name="T4" fmla="*/ 0 w 22288"/>
              <a:gd name="T5" fmla="*/ 14525 h 14526"/>
              <a:gd name="T6" fmla="*/ 15676 w 22288"/>
              <a:gd name="T7" fmla="*/ 14525 h 14526"/>
              <a:gd name="T8" fmla="*/ 22287 w 22288"/>
              <a:gd name="T9" fmla="*/ 0 h 14526"/>
            </a:gdLst>
            <a:ahLst/>
            <a:cxnLst>
              <a:cxn ang="0">
                <a:pos x="T0" y="T1"/>
              </a:cxn>
              <a:cxn ang="0">
                <a:pos x="T2" y="T3"/>
              </a:cxn>
              <a:cxn ang="0">
                <a:pos x="T4" y="T5"/>
              </a:cxn>
              <a:cxn ang="0">
                <a:pos x="T6" y="T7"/>
              </a:cxn>
              <a:cxn ang="0">
                <a:pos x="T8" y="T9"/>
              </a:cxn>
            </a:cxnLst>
            <a:rect l="0" t="0" r="r" b="b"/>
            <a:pathLst>
              <a:path w="22288" h="14526">
                <a:moveTo>
                  <a:pt x="22287" y="0"/>
                </a:moveTo>
                <a:lnTo>
                  <a:pt x="0" y="0"/>
                </a:lnTo>
                <a:lnTo>
                  <a:pt x="0" y="14525"/>
                </a:lnTo>
                <a:lnTo>
                  <a:pt x="15676" y="14525"/>
                </a:lnTo>
                <a:lnTo>
                  <a:pt x="22287" y="0"/>
                </a:lnTo>
              </a:path>
            </a:pathLst>
          </a:custGeom>
          <a:gradFill>
            <a:gsLst>
              <a:gs pos="50000">
                <a:schemeClr val="accent5"/>
              </a:gs>
              <a:gs pos="0">
                <a:schemeClr val="accent6"/>
              </a:gs>
              <a:gs pos="100000">
                <a:schemeClr val="accent2"/>
              </a:gs>
            </a:gsLst>
            <a:lin ang="0" scaled="0"/>
          </a:gradFill>
          <a:ln>
            <a:noFill/>
          </a:ln>
          <a:effectLst/>
        </p:spPr>
        <p:txBody>
          <a:bodyPr wrap="none" anchor="ctr"/>
          <a:lstStyle/>
          <a:p>
            <a:endParaRPr lang="en-US"/>
          </a:p>
        </p:txBody>
      </p:sp>
      <p:sp>
        <p:nvSpPr>
          <p:cNvPr id="8" name="Freeform 11">
            <a:extLst>
              <a:ext uri="{FF2B5EF4-FFF2-40B4-BE49-F238E27FC236}">
                <a16:creationId xmlns:a16="http://schemas.microsoft.com/office/drawing/2014/main" id="{78561B2E-41F1-6044-A070-88489CD5EC2E}"/>
              </a:ext>
            </a:extLst>
          </p:cNvPr>
          <p:cNvSpPr>
            <a:spLocks noChangeArrowheads="1"/>
          </p:cNvSpPr>
          <p:nvPr userDrawn="1"/>
        </p:nvSpPr>
        <p:spPr bwMode="auto">
          <a:xfrm>
            <a:off x="5529658" y="0"/>
            <a:ext cx="4000729" cy="5697537"/>
          </a:xfrm>
          <a:custGeom>
            <a:avLst/>
            <a:gdLst>
              <a:gd name="T0" fmla="*/ 10200 w 10201"/>
              <a:gd name="T1" fmla="*/ 0 h 14526"/>
              <a:gd name="T2" fmla="*/ 3589 w 10201"/>
              <a:gd name="T3" fmla="*/ 14525 h 14526"/>
              <a:gd name="T4" fmla="*/ 0 w 10201"/>
              <a:gd name="T5" fmla="*/ 14525 h 14526"/>
              <a:gd name="T6" fmla="*/ 6602 w 10201"/>
              <a:gd name="T7" fmla="*/ 0 h 14526"/>
              <a:gd name="T8" fmla="*/ 10200 w 10201"/>
              <a:gd name="T9" fmla="*/ 0 h 14526"/>
            </a:gdLst>
            <a:ahLst/>
            <a:cxnLst>
              <a:cxn ang="0">
                <a:pos x="T0" y="T1"/>
              </a:cxn>
              <a:cxn ang="0">
                <a:pos x="T2" y="T3"/>
              </a:cxn>
              <a:cxn ang="0">
                <a:pos x="T4" y="T5"/>
              </a:cxn>
              <a:cxn ang="0">
                <a:pos x="T6" y="T7"/>
              </a:cxn>
              <a:cxn ang="0">
                <a:pos x="T8" y="T9"/>
              </a:cxn>
            </a:cxnLst>
            <a:rect l="0" t="0" r="r" b="b"/>
            <a:pathLst>
              <a:path w="10201" h="14526">
                <a:moveTo>
                  <a:pt x="10200" y="0"/>
                </a:moveTo>
                <a:lnTo>
                  <a:pt x="3589" y="14525"/>
                </a:lnTo>
                <a:lnTo>
                  <a:pt x="0" y="14525"/>
                </a:lnTo>
                <a:lnTo>
                  <a:pt x="6602" y="0"/>
                </a:lnTo>
                <a:lnTo>
                  <a:pt x="10200" y="0"/>
                </a:lnTo>
              </a:path>
            </a:pathLst>
          </a:custGeom>
          <a:solidFill>
            <a:schemeClr val="bg1">
              <a:alpha val="50000"/>
            </a:schemeClr>
          </a:solidFill>
          <a:ln>
            <a:noFill/>
          </a:ln>
          <a:effectLst/>
        </p:spPr>
        <p:txBody>
          <a:bodyPr wrap="none" anchor="ctr"/>
          <a:lstStyle/>
          <a:p>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userDrawn="1">
            <p:ph type="body" idx="1"/>
          </p:nvPr>
        </p:nvSpPr>
        <p:spPr>
          <a:xfrm>
            <a:off x="695325" y="3096601"/>
            <a:ext cx="5508625"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756029"/>
            <a:ext cx="5508625" cy="1107996"/>
          </a:xfrm>
        </p:spPr>
        <p:txBody>
          <a:bodyPr wrap="square" tIns="0" bIns="0">
            <a:spAutoFit/>
          </a:bodyPr>
          <a:lstStyle>
            <a:lvl1pPr>
              <a:defRPr>
                <a:solidFill>
                  <a:schemeClr val="bg1"/>
                </a:solidFill>
              </a:defRPr>
            </a:lvl1pPr>
          </a:lstStyle>
          <a:p>
            <a:r>
              <a:rPr lang="en-AU" noProof="0"/>
              <a:t>Click to edit Master title style</a:t>
            </a:r>
          </a:p>
        </p:txBody>
      </p:sp>
      <p:pic>
        <p:nvPicPr>
          <p:cNvPr id="11" name="Picture 10" descr="A close up of a logo&#10;&#10;Description automatically generated">
            <a:extLst>
              <a:ext uri="{FF2B5EF4-FFF2-40B4-BE49-F238E27FC236}">
                <a16:creationId xmlns:a16="http://schemas.microsoft.com/office/drawing/2014/main" id="{DB8E9BF6-C51E-2E42-9453-8BD0AD09DC38}"/>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2" name="Picture 11" descr="A picture containing drawing, light&#10;&#10;Description automatically generated">
            <a:extLst>
              <a:ext uri="{FF2B5EF4-FFF2-40B4-BE49-F238E27FC236}">
                <a16:creationId xmlns:a16="http://schemas.microsoft.com/office/drawing/2014/main" id="{2BA00075-B15A-7A4C-8F0E-C153D64A3859}"/>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B6E19E68-8301-E04F-98AF-E3622455DB8B}"/>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4" name="Picture 13" descr="A close up of a sign&#10;&#10;Description automatically generated">
            <a:extLst>
              <a:ext uri="{FF2B5EF4-FFF2-40B4-BE49-F238E27FC236}">
                <a16:creationId xmlns:a16="http://schemas.microsoft.com/office/drawing/2014/main" id="{3FDD139E-FC5D-BC42-948C-9F115611D7B5}"/>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5" name="Rectangle 14">
            <a:extLst>
              <a:ext uri="{FF2B5EF4-FFF2-40B4-BE49-F238E27FC236}">
                <a16:creationId xmlns:a16="http://schemas.microsoft.com/office/drawing/2014/main" id="{637C4C12-E0F1-3644-8EED-AB4A9F52F0C4}"/>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3">
            <a:extLst>
              <a:ext uri="{FF2B5EF4-FFF2-40B4-BE49-F238E27FC236}">
                <a16:creationId xmlns:a16="http://schemas.microsoft.com/office/drawing/2014/main" id="{29DCBCD2-97EC-4C23-B546-167420B3C25D}"/>
              </a:ext>
            </a:extLst>
          </p:cNvPr>
          <p:cNvSpPr>
            <a:spLocks noGrp="1"/>
          </p:cNvSpPr>
          <p:nvPr>
            <p:ph type="pic" sz="quarter" idx="4294967295"/>
          </p:nvPr>
        </p:nvSpPr>
        <p:spPr>
          <a:xfrm>
            <a:off x="9467193" y="5930114"/>
            <a:ext cx="2027895" cy="559585"/>
          </a:xfrm>
        </p:spPr>
      </p:sp>
      <p:pic>
        <p:nvPicPr>
          <p:cNvPr id="2" name="Picture 1">
            <a:extLst>
              <a:ext uri="{FF2B5EF4-FFF2-40B4-BE49-F238E27FC236}">
                <a16:creationId xmlns:a16="http://schemas.microsoft.com/office/drawing/2014/main" id="{A9931BF1-929B-4CFB-A6AE-1C50BDC1BAE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107784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age with image 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9EF06A-F851-664E-ABEF-DE78BB75CD25}"/>
              </a:ext>
            </a:extLst>
          </p:cNvPr>
          <p:cNvSpPr>
            <a:spLocks noGrp="1"/>
          </p:cNvSpPr>
          <p:nvPr>
            <p:ph type="title" hasCustomPrompt="1"/>
          </p:nvPr>
        </p:nvSpPr>
        <p:spPr>
          <a:xfrm>
            <a:off x="695325" y="568065"/>
            <a:ext cx="6627813" cy="844810"/>
          </a:xfrm>
        </p:spPr>
        <p:txBody>
          <a:bodyPr/>
          <a:lstStyle>
            <a:lvl1pPr>
              <a:defRPr>
                <a:solidFill>
                  <a:schemeClr val="bg1"/>
                </a:solidFill>
              </a:defRPr>
            </a:lvl1pPr>
          </a:lstStyle>
          <a:p>
            <a:r>
              <a:rPr lang="en-AU" noProof="0"/>
              <a:t>Edit Master title style</a:t>
            </a:r>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pic>
        <p:nvPicPr>
          <p:cNvPr id="14" name="Picture 13" descr="A close up of a logo&#10;&#10;Description automatically generated">
            <a:extLst>
              <a:ext uri="{FF2B5EF4-FFF2-40B4-BE49-F238E27FC236}">
                <a16:creationId xmlns:a16="http://schemas.microsoft.com/office/drawing/2014/main" id="{E01C79F9-9E9C-9940-B8A4-0452715310D6}"/>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5" name="Picture 14" descr="A picture containing drawing, light&#10;&#10;Description automatically generated">
            <a:extLst>
              <a:ext uri="{FF2B5EF4-FFF2-40B4-BE49-F238E27FC236}">
                <a16:creationId xmlns:a16="http://schemas.microsoft.com/office/drawing/2014/main" id="{9BC2520A-5C34-0C4B-8272-AED10E2F55CF}"/>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5715ACEE-2C67-D342-8A38-D28C59400F7A}"/>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7" name="Picture 16" descr="A close up of a sign&#10;&#10;Description automatically generated">
            <a:extLst>
              <a:ext uri="{FF2B5EF4-FFF2-40B4-BE49-F238E27FC236}">
                <a16:creationId xmlns:a16="http://schemas.microsoft.com/office/drawing/2014/main" id="{490777D8-4FE1-9E4F-859F-654465152A18}"/>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8" name="Rectangle 17">
            <a:extLst>
              <a:ext uri="{FF2B5EF4-FFF2-40B4-BE49-F238E27FC236}">
                <a16:creationId xmlns:a16="http://schemas.microsoft.com/office/drawing/2014/main" id="{6542C940-F085-8A48-9C79-8025FDAC727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3">
            <a:extLst>
              <a:ext uri="{FF2B5EF4-FFF2-40B4-BE49-F238E27FC236}">
                <a16:creationId xmlns:a16="http://schemas.microsoft.com/office/drawing/2014/main" id="{C9547154-77BE-4FA5-8B8E-34AAE3058961}"/>
              </a:ext>
            </a:extLst>
          </p:cNvPr>
          <p:cNvSpPr>
            <a:spLocks noGrp="1"/>
          </p:cNvSpPr>
          <p:nvPr>
            <p:ph type="pic" sz="quarter" idx="4294967295"/>
          </p:nvPr>
        </p:nvSpPr>
        <p:spPr>
          <a:xfrm>
            <a:off x="9467193" y="5930114"/>
            <a:ext cx="2027895" cy="559585"/>
          </a:xfrm>
        </p:spPr>
      </p:sp>
      <p:pic>
        <p:nvPicPr>
          <p:cNvPr id="3" name="Picture 2">
            <a:extLst>
              <a:ext uri="{FF2B5EF4-FFF2-40B4-BE49-F238E27FC236}">
                <a16:creationId xmlns:a16="http://schemas.microsoft.com/office/drawing/2014/main" id="{941D63CD-B9A2-402A-8FBF-B247758805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139535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text page with image v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tx1">
                    <a:lumMod val="65000"/>
                    <a:lumOff val="35000"/>
                  </a:schemeClr>
                </a:solidFill>
              </a:defRPr>
            </a:lvl1pPr>
            <a:lvl2pPr>
              <a:lnSpc>
                <a:spcPct val="100000"/>
              </a:lnSpc>
              <a:defRPr>
                <a:solidFill>
                  <a:schemeClr val="tx1">
                    <a:lumMod val="65000"/>
                    <a:lumOff val="35000"/>
                  </a:schemeClr>
                </a:solidFill>
              </a:defRPr>
            </a:lvl2pPr>
            <a:lvl3pPr>
              <a:lnSpc>
                <a:spcPct val="100000"/>
              </a:lnSpc>
              <a:defRPr>
                <a:solidFill>
                  <a:schemeClr val="tx1">
                    <a:lumMod val="65000"/>
                    <a:lumOff val="35000"/>
                  </a:schemeClr>
                </a:solidFill>
              </a:defRPr>
            </a:lvl3pPr>
            <a:lvl4pPr>
              <a:lnSpc>
                <a:spcPct val="100000"/>
              </a:lnSpc>
              <a:defRPr>
                <a:solidFill>
                  <a:schemeClr val="tx1">
                    <a:lumMod val="65000"/>
                    <a:lumOff val="35000"/>
                  </a:schemeClr>
                </a:solidFill>
              </a:defRPr>
            </a:lvl4pPr>
            <a:lvl5pPr>
              <a:lnSpc>
                <a:spcPct val="100000"/>
              </a:lnSpc>
              <a:defRPr>
                <a:solidFill>
                  <a:schemeClr val="tx1">
                    <a:lumMod val="65000"/>
                    <a:lumOff val="35000"/>
                  </a:schemeClr>
                </a:solidFill>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3" name="Title 2">
            <a:extLst>
              <a:ext uri="{FF2B5EF4-FFF2-40B4-BE49-F238E27FC236}">
                <a16:creationId xmlns:a16="http://schemas.microsoft.com/office/drawing/2014/main" id="{8D6F1FD6-49D4-1043-BCFC-FA81B9940E0A}"/>
              </a:ext>
            </a:extLst>
          </p:cNvPr>
          <p:cNvSpPr>
            <a:spLocks noGrp="1"/>
          </p:cNvSpPr>
          <p:nvPr>
            <p:ph type="title" hasCustomPrompt="1"/>
          </p:nvPr>
        </p:nvSpPr>
        <p:spPr>
          <a:xfrm>
            <a:off x="695325" y="568065"/>
            <a:ext cx="6627813" cy="844810"/>
          </a:xfrm>
        </p:spPr>
        <p:txBody>
          <a:bodyPr/>
          <a:lstStyle/>
          <a:p>
            <a:r>
              <a:rPr lang="en-AU" noProof="0"/>
              <a:t>Edit Master title style</a:t>
            </a:r>
          </a:p>
        </p:txBody>
      </p:sp>
      <p:pic>
        <p:nvPicPr>
          <p:cNvPr id="8" name="Picture 7" descr="A close up of a logo&#10;&#10;Description automatically generated">
            <a:extLst>
              <a:ext uri="{FF2B5EF4-FFF2-40B4-BE49-F238E27FC236}">
                <a16:creationId xmlns:a16="http://schemas.microsoft.com/office/drawing/2014/main" id="{E6E744DD-3CC0-414C-A07A-58E6373F44D9}"/>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1" name="Picture 10" descr="A picture containing drawing, light&#10;&#10;Description automatically generated">
            <a:extLst>
              <a:ext uri="{FF2B5EF4-FFF2-40B4-BE49-F238E27FC236}">
                <a16:creationId xmlns:a16="http://schemas.microsoft.com/office/drawing/2014/main" id="{AB245462-5437-2C44-A266-C71F6E646863}"/>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8FF9B976-3FFC-7B46-B3F4-5D9579731794}"/>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4" name="Picture 13" descr="A close up of a sign&#10;&#10;Description automatically generated">
            <a:extLst>
              <a:ext uri="{FF2B5EF4-FFF2-40B4-BE49-F238E27FC236}">
                <a16:creationId xmlns:a16="http://schemas.microsoft.com/office/drawing/2014/main" id="{981FA904-ABB0-BB47-AFFA-58EA254320DB}"/>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5" name="Rectangle 14">
            <a:extLst>
              <a:ext uri="{FF2B5EF4-FFF2-40B4-BE49-F238E27FC236}">
                <a16:creationId xmlns:a16="http://schemas.microsoft.com/office/drawing/2014/main" id="{64982AD8-387D-1947-8B14-38053262CDA0}"/>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3">
            <a:extLst>
              <a:ext uri="{FF2B5EF4-FFF2-40B4-BE49-F238E27FC236}">
                <a16:creationId xmlns:a16="http://schemas.microsoft.com/office/drawing/2014/main" id="{7D44919C-49C9-4CBE-972B-52E7989E313C}"/>
              </a:ext>
            </a:extLst>
          </p:cNvPr>
          <p:cNvSpPr>
            <a:spLocks noGrp="1"/>
          </p:cNvSpPr>
          <p:nvPr>
            <p:ph type="pic" sz="quarter" idx="4294967295"/>
          </p:nvPr>
        </p:nvSpPr>
        <p:spPr>
          <a:xfrm>
            <a:off x="9467193" y="5930114"/>
            <a:ext cx="2027895" cy="559585"/>
          </a:xfrm>
        </p:spPr>
      </p:sp>
      <p:pic>
        <p:nvPicPr>
          <p:cNvPr id="4" name="Picture 3">
            <a:extLst>
              <a:ext uri="{FF2B5EF4-FFF2-40B4-BE49-F238E27FC236}">
                <a16:creationId xmlns:a16="http://schemas.microsoft.com/office/drawing/2014/main" id="{7DA7496E-CB78-4EC9-BDAD-CFFAAA18922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351853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1C74C-6245-0546-97C7-3BBBDB9D557C}"/>
              </a:ext>
            </a:extLst>
          </p:cNvPr>
          <p:cNvSpPr>
            <a:spLocks noGrp="1"/>
          </p:cNvSpPr>
          <p:nvPr>
            <p:ph idx="1"/>
          </p:nvPr>
        </p:nvSpPr>
        <p:spPr>
          <a:xfrm>
            <a:off x="695324" y="1412875"/>
            <a:ext cx="10801349"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Title 6">
            <a:extLst>
              <a:ext uri="{FF2B5EF4-FFF2-40B4-BE49-F238E27FC236}">
                <a16:creationId xmlns:a16="http://schemas.microsoft.com/office/drawing/2014/main" id="{4AF25AAC-596A-9940-90C0-5FD67CEA9D42}"/>
              </a:ext>
            </a:extLst>
          </p:cNvPr>
          <p:cNvSpPr>
            <a:spLocks noGrp="1"/>
          </p:cNvSpPr>
          <p:nvPr>
            <p:ph type="title"/>
          </p:nvPr>
        </p:nvSpPr>
        <p:spPr>
          <a:xfrm>
            <a:off x="695325" y="568065"/>
            <a:ext cx="10801350" cy="844810"/>
          </a:xfrm>
        </p:spPr>
        <p:txBody>
          <a:bodyPr>
            <a:spAutoFit/>
          </a:bodyPr>
          <a:lstStyle/>
          <a:p>
            <a:r>
              <a:rPr lang="en-AU" noProof="0"/>
              <a:t>Click to edit Master title style</a:t>
            </a:r>
          </a:p>
        </p:txBody>
      </p:sp>
      <p:pic>
        <p:nvPicPr>
          <p:cNvPr id="9" name="Picture 8" descr="A close up of a logo&#10;&#10;Description automatically generated">
            <a:extLst>
              <a:ext uri="{FF2B5EF4-FFF2-40B4-BE49-F238E27FC236}">
                <a16:creationId xmlns:a16="http://schemas.microsoft.com/office/drawing/2014/main" id="{BEC27713-5EA0-AB42-A1B3-8152045C5B5D}"/>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0" name="Picture 9" descr="A picture containing drawing, light&#10;&#10;Description automatically generated">
            <a:extLst>
              <a:ext uri="{FF2B5EF4-FFF2-40B4-BE49-F238E27FC236}">
                <a16:creationId xmlns:a16="http://schemas.microsoft.com/office/drawing/2014/main" id="{CBD0F0BE-16D6-8E4D-A274-EBABB825A0E1}"/>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DE0B8CF4-0E87-EA4D-9EBC-8DEB1F1E611C}"/>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2" name="Picture 11" descr="A close up of a sign&#10;&#10;Description automatically generated">
            <a:extLst>
              <a:ext uri="{FF2B5EF4-FFF2-40B4-BE49-F238E27FC236}">
                <a16:creationId xmlns:a16="http://schemas.microsoft.com/office/drawing/2014/main" id="{27232EBE-BE68-C845-B294-A4FB617635EC}"/>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3" name="Rectangle 12">
            <a:extLst>
              <a:ext uri="{FF2B5EF4-FFF2-40B4-BE49-F238E27FC236}">
                <a16:creationId xmlns:a16="http://schemas.microsoft.com/office/drawing/2014/main" id="{6A59D818-FACF-FC4D-90B3-23F27D2D042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3">
            <a:extLst>
              <a:ext uri="{FF2B5EF4-FFF2-40B4-BE49-F238E27FC236}">
                <a16:creationId xmlns:a16="http://schemas.microsoft.com/office/drawing/2014/main" id="{487CABB5-D451-4651-9365-28F81B8F4624}"/>
              </a:ext>
            </a:extLst>
          </p:cNvPr>
          <p:cNvSpPr>
            <a:spLocks noGrp="1"/>
          </p:cNvSpPr>
          <p:nvPr>
            <p:ph type="pic" sz="quarter" idx="4294967295"/>
          </p:nvPr>
        </p:nvSpPr>
        <p:spPr>
          <a:xfrm>
            <a:off x="9467193" y="5930114"/>
            <a:ext cx="2027895" cy="559585"/>
          </a:xfrm>
        </p:spPr>
      </p:sp>
      <p:pic>
        <p:nvPicPr>
          <p:cNvPr id="2" name="Picture 1">
            <a:extLst>
              <a:ext uri="{FF2B5EF4-FFF2-40B4-BE49-F238E27FC236}">
                <a16:creationId xmlns:a16="http://schemas.microsoft.com/office/drawing/2014/main" id="{162E79EF-EA57-490B-84FC-6AA5F8037BE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357109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89D35-8EF1-2949-8E08-962C7F74A5F9}"/>
              </a:ext>
            </a:extLst>
          </p:cNvPr>
          <p:cNvSpPr>
            <a:spLocks noGrp="1"/>
          </p:cNvSpPr>
          <p:nvPr>
            <p:ph sz="half" idx="1"/>
          </p:nvPr>
        </p:nvSpPr>
        <p:spPr>
          <a:xfrm>
            <a:off x="695324" y="1412875"/>
            <a:ext cx="5292725"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Content Placeholder 3">
            <a:extLst>
              <a:ext uri="{FF2B5EF4-FFF2-40B4-BE49-F238E27FC236}">
                <a16:creationId xmlns:a16="http://schemas.microsoft.com/office/drawing/2014/main" id="{CC923A2D-BFBF-EF42-821D-AA35AC46B752}"/>
              </a:ext>
            </a:extLst>
          </p:cNvPr>
          <p:cNvSpPr>
            <a:spLocks noGrp="1"/>
          </p:cNvSpPr>
          <p:nvPr>
            <p:ph sz="half" idx="2"/>
          </p:nvPr>
        </p:nvSpPr>
        <p:spPr>
          <a:xfrm>
            <a:off x="6203950" y="1412875"/>
            <a:ext cx="5292724"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8" name="Title 7">
            <a:extLst>
              <a:ext uri="{FF2B5EF4-FFF2-40B4-BE49-F238E27FC236}">
                <a16:creationId xmlns:a16="http://schemas.microsoft.com/office/drawing/2014/main" id="{98FED3A0-CA6E-F946-AB6F-21CA68ED5A16}"/>
              </a:ext>
            </a:extLst>
          </p:cNvPr>
          <p:cNvSpPr>
            <a:spLocks noGrp="1"/>
          </p:cNvSpPr>
          <p:nvPr>
            <p:ph type="title"/>
          </p:nvPr>
        </p:nvSpPr>
        <p:spPr/>
        <p:txBody>
          <a:bodyPr/>
          <a:lstStyle/>
          <a:p>
            <a:r>
              <a:rPr lang="en-AU" noProof="0"/>
              <a:t>Click to edit Master title style</a:t>
            </a:r>
          </a:p>
        </p:txBody>
      </p:sp>
      <p:pic>
        <p:nvPicPr>
          <p:cNvPr id="10" name="Picture 9" descr="A close up of a logo&#10;&#10;Description automatically generated">
            <a:extLst>
              <a:ext uri="{FF2B5EF4-FFF2-40B4-BE49-F238E27FC236}">
                <a16:creationId xmlns:a16="http://schemas.microsoft.com/office/drawing/2014/main" id="{03550C2B-EA76-8B40-988A-F0FA2200644E}"/>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1" name="Picture 10" descr="A picture containing drawing, light&#10;&#10;Description automatically generated">
            <a:extLst>
              <a:ext uri="{FF2B5EF4-FFF2-40B4-BE49-F238E27FC236}">
                <a16:creationId xmlns:a16="http://schemas.microsoft.com/office/drawing/2014/main" id="{C58FAE81-F99A-394D-ABE4-9999EAFC06E4}"/>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2BBDC9AB-837D-6F44-98D1-507E70AA9E89}"/>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3" name="Picture 12" descr="A close up of a sign&#10;&#10;Description automatically generated">
            <a:extLst>
              <a:ext uri="{FF2B5EF4-FFF2-40B4-BE49-F238E27FC236}">
                <a16:creationId xmlns:a16="http://schemas.microsoft.com/office/drawing/2014/main" id="{B2D37887-9D16-D34F-BCE2-62423A85AFA9}"/>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4" name="Rectangle 13">
            <a:extLst>
              <a:ext uri="{FF2B5EF4-FFF2-40B4-BE49-F238E27FC236}">
                <a16:creationId xmlns:a16="http://schemas.microsoft.com/office/drawing/2014/main" id="{7C22D4D8-308E-3242-A51E-5743D8E907A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3">
            <a:extLst>
              <a:ext uri="{FF2B5EF4-FFF2-40B4-BE49-F238E27FC236}">
                <a16:creationId xmlns:a16="http://schemas.microsoft.com/office/drawing/2014/main" id="{81978A6B-BDDB-485B-BFB9-9FC289A37096}"/>
              </a:ext>
            </a:extLst>
          </p:cNvPr>
          <p:cNvSpPr>
            <a:spLocks noGrp="1"/>
          </p:cNvSpPr>
          <p:nvPr>
            <p:ph type="pic" sz="quarter" idx="4294967295"/>
          </p:nvPr>
        </p:nvSpPr>
        <p:spPr>
          <a:xfrm>
            <a:off x="9467193" y="5930114"/>
            <a:ext cx="2027895" cy="559585"/>
          </a:xfrm>
        </p:spPr>
      </p:sp>
      <p:pic>
        <p:nvPicPr>
          <p:cNvPr id="2" name="Picture 1">
            <a:extLst>
              <a:ext uri="{FF2B5EF4-FFF2-40B4-BE49-F238E27FC236}">
                <a16:creationId xmlns:a16="http://schemas.microsoft.com/office/drawing/2014/main" id="{EEBC2718-E170-44A8-B14A-FF0717830B5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56776" y="5890716"/>
            <a:ext cx="666955" cy="736915"/>
          </a:xfrm>
          <a:prstGeom prst="rect">
            <a:avLst/>
          </a:prstGeom>
        </p:spPr>
      </p:pic>
    </p:spTree>
    <p:extLst>
      <p:ext uri="{BB962C8B-B14F-4D97-AF65-F5344CB8AC3E}">
        <p14:creationId xmlns:p14="http://schemas.microsoft.com/office/powerpoint/2010/main" val="377570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4C8E9DD-3EAE-5448-B680-7D212EF69B12}"/>
              </a:ext>
            </a:extLst>
          </p:cNvPr>
          <p:cNvSpPr/>
          <p:nvPr userDrawn="1"/>
        </p:nvSpPr>
        <p:spPr>
          <a:xfrm>
            <a:off x="0" y="5697538"/>
            <a:ext cx="12193200" cy="116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6175D38-924E-E546-9670-B74C0E27ECBD}"/>
              </a:ext>
            </a:extLst>
          </p:cNvPr>
          <p:cNvSpPr>
            <a:spLocks noGrp="1"/>
          </p:cNvSpPr>
          <p:nvPr>
            <p:ph type="title"/>
          </p:nvPr>
        </p:nvSpPr>
        <p:spPr>
          <a:xfrm>
            <a:off x="695325" y="568065"/>
            <a:ext cx="10801350" cy="844810"/>
          </a:xfrm>
          <a:prstGeom prst="rect">
            <a:avLst/>
          </a:prstGeom>
        </p:spPr>
        <p:txBody>
          <a:bodyPr vert="horz" lIns="0" tIns="144000" rIns="0" bIns="144000" rtlCol="0" anchor="b" anchorCtr="0">
            <a:spAutoFit/>
          </a:bodyPr>
          <a:lstStyle/>
          <a:p>
            <a:r>
              <a:rPr lang="en-AU" noProof="0"/>
              <a:t>Click to edit Master title style</a:t>
            </a:r>
          </a:p>
        </p:txBody>
      </p:sp>
      <p:sp>
        <p:nvSpPr>
          <p:cNvPr id="3" name="Text Placeholder 2">
            <a:extLst>
              <a:ext uri="{FF2B5EF4-FFF2-40B4-BE49-F238E27FC236}">
                <a16:creationId xmlns:a16="http://schemas.microsoft.com/office/drawing/2014/main" id="{D0AE181A-A126-1A4C-967A-1D138D1176E9}"/>
              </a:ext>
            </a:extLst>
          </p:cNvPr>
          <p:cNvSpPr>
            <a:spLocks noGrp="1"/>
          </p:cNvSpPr>
          <p:nvPr>
            <p:ph type="body" idx="1"/>
          </p:nvPr>
        </p:nvSpPr>
        <p:spPr>
          <a:xfrm>
            <a:off x="695325" y="1407741"/>
            <a:ext cx="10801350" cy="4289797"/>
          </a:xfrm>
          <a:prstGeom prst="rect">
            <a:avLst/>
          </a:prstGeom>
        </p:spPr>
        <p:txBody>
          <a:bodyPr vert="horz" lIns="0" tIns="0" rIns="0" bIns="0" rtlCol="0">
            <a:norm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796409306"/>
      </p:ext>
    </p:extLst>
  </p:cSld>
  <p:clrMap bg1="lt1" tx1="dk1" bg2="lt2" tx2="dk2" accent1="accent1" accent2="accent2" accent3="accent3" accent4="accent4" accent5="accent5" accent6="accent6" hlink="hlink" folHlink="folHlink"/>
  <p:sldLayoutIdLst>
    <p:sldLayoutId id="2147483656" r:id="rId1"/>
    <p:sldLayoutId id="2147483651" r:id="rId2"/>
    <p:sldLayoutId id="2147483664" r:id="rId3"/>
    <p:sldLayoutId id="2147483657" r:id="rId4"/>
    <p:sldLayoutId id="2147483658" r:id="rId5"/>
    <p:sldLayoutId id="2147483659" r:id="rId6"/>
    <p:sldLayoutId id="2147483660" r:id="rId7"/>
    <p:sldLayoutId id="2147483650" r:id="rId8"/>
    <p:sldLayoutId id="2147483652" r:id="rId9"/>
    <p:sldLayoutId id="2147483654" r:id="rId10"/>
    <p:sldLayoutId id="2147483655"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000" b="1" kern="1200">
          <a:gradFill>
            <a:gsLst>
              <a:gs pos="50000">
                <a:schemeClr val="accent5"/>
              </a:gs>
              <a:gs pos="0">
                <a:schemeClr val="accent6"/>
              </a:gs>
              <a:gs pos="100000">
                <a:schemeClr val="accent2"/>
              </a:gs>
            </a:gsLst>
            <a:lin ang="0" scaled="0"/>
          </a:gra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AU" sz="2000" b="0" kern="1200" noProof="0" dirty="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b="0" kern="1200">
          <a:solidFill>
            <a:schemeClr val="tx1">
              <a:lumMod val="65000"/>
              <a:lumOff val="35000"/>
            </a:schemeClr>
          </a:solidFill>
          <a:latin typeface="+mn-lt"/>
          <a:ea typeface="+mn-ea"/>
          <a:cs typeface="+mn-cs"/>
        </a:defRPr>
      </a:lvl2pPr>
      <a:lvl3pPr marL="2664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3pPr>
      <a:lvl4pPr marL="5436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4pPr>
      <a:lvl5pPr marL="810000" indent="-234000" algn="l" defTabSz="914400" rtl="0" eaLnBrk="1" latinLnBrk="0" hangingPunct="1">
        <a:lnSpc>
          <a:spcPct val="90000"/>
        </a:lnSpc>
        <a:spcBef>
          <a:spcPts val="500"/>
        </a:spcBef>
        <a:buClr>
          <a:schemeClr val="accent2"/>
        </a:buClr>
        <a:buFont typeface="System Font Regular"/>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438" userDrawn="1">
          <p15:clr>
            <a:srgbClr val="F26B43"/>
          </p15:clr>
        </p15:guide>
        <p15:guide id="3" pos="7242" userDrawn="1">
          <p15:clr>
            <a:srgbClr val="F26B43"/>
          </p15:clr>
        </p15:guide>
        <p15:guide id="4" orient="horz" pos="890" userDrawn="1">
          <p15:clr>
            <a:srgbClr val="F26B43"/>
          </p15:clr>
        </p15:guide>
        <p15:guide id="5" pos="3908" userDrawn="1">
          <p15:clr>
            <a:srgbClr val="F26B43"/>
          </p15:clr>
        </p15:guide>
        <p15:guide id="6" pos="3772" userDrawn="1">
          <p15:clr>
            <a:srgbClr val="F26B43"/>
          </p15:clr>
        </p15:guide>
        <p15:guide id="7" orient="horz" pos="35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tgldcdp.tg.org.au/etgAccess"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rhdaustralia.org.au/arf-rhd-guideline" TargetMode="External"/><Relationship Id="rId2" Type="http://schemas.openxmlformats.org/officeDocument/2006/relationships/hyperlink" Target="https://tgldcdp.tg.org.au/etgAccess"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ncbi.nlm.nih.gov/pubmed/24249823" TargetMode="External"/><Relationship Id="rId2" Type="http://schemas.openxmlformats.org/officeDocument/2006/relationships/hyperlink" Target="https://www.ncbi.nlm.nih.gov/pubmed/23733381" TargetMode="External"/><Relationship Id="rId1" Type="http://schemas.openxmlformats.org/officeDocument/2006/relationships/slideLayout" Target="../slideLayouts/slideLayout8.xml"/><Relationship Id="rId5" Type="http://schemas.openxmlformats.org/officeDocument/2006/relationships/hyperlink" Target="http://www.choosingwisely.org.au/recommendations/asid" TargetMode="External"/><Relationship Id="rId4" Type="http://schemas.openxmlformats.org/officeDocument/2006/relationships/hyperlink" Target="https://tgldcdp.tg.org.au/etgAcc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3F9AC8-1542-844A-87B4-D1A6425B9C13}"/>
              </a:ext>
            </a:extLst>
          </p:cNvPr>
          <p:cNvSpPr>
            <a:spLocks noGrp="1"/>
          </p:cNvSpPr>
          <p:nvPr>
            <p:ph type="body" idx="1"/>
          </p:nvPr>
        </p:nvSpPr>
        <p:spPr>
          <a:xfrm>
            <a:off x="695325" y="2228400"/>
            <a:ext cx="9346746" cy="332399"/>
          </a:xfrm>
        </p:spPr>
        <p:txBody>
          <a:bodyPr/>
          <a:lstStyle/>
          <a:p>
            <a:r>
              <a:rPr lang="en-US" dirty="0"/>
              <a:t>Australasian Society for Infectious Diseases</a:t>
            </a:r>
            <a:endParaRPr lang="en-AU" dirty="0"/>
          </a:p>
        </p:txBody>
      </p:sp>
      <p:sp>
        <p:nvSpPr>
          <p:cNvPr id="3" name="Title 2">
            <a:extLst>
              <a:ext uri="{FF2B5EF4-FFF2-40B4-BE49-F238E27FC236}">
                <a16:creationId xmlns:a16="http://schemas.microsoft.com/office/drawing/2014/main" id="{E0417BFA-7198-E74F-B26A-60F624B56D75}"/>
              </a:ext>
            </a:extLst>
          </p:cNvPr>
          <p:cNvSpPr>
            <a:spLocks noGrp="1"/>
          </p:cNvSpPr>
          <p:nvPr>
            <p:ph type="title"/>
          </p:nvPr>
        </p:nvSpPr>
        <p:spPr>
          <a:xfrm>
            <a:off x="695325" y="557605"/>
            <a:ext cx="9346746" cy="1440394"/>
          </a:xfrm>
        </p:spPr>
        <p:txBody>
          <a:bodyPr/>
          <a:lstStyle/>
          <a:p>
            <a:r>
              <a:rPr lang="en-US" dirty="0"/>
              <a:t>Antibiotics won’t cure that cold</a:t>
            </a:r>
            <a:endParaRPr lang="en-AU" dirty="0"/>
          </a:p>
        </p:txBody>
      </p:sp>
      <p:pic>
        <p:nvPicPr>
          <p:cNvPr id="12" name="Picture Placeholder 11">
            <a:extLst>
              <a:ext uri="{FF2B5EF4-FFF2-40B4-BE49-F238E27FC236}">
                <a16:creationId xmlns:a16="http://schemas.microsoft.com/office/drawing/2014/main" id="{D5730EE0-91C7-A44C-B715-258681C6DF71}"/>
              </a:ext>
            </a:extLst>
          </p:cNvPr>
          <p:cNvPicPr>
            <a:picLocks noGrp="1" noChangeAspect="1"/>
          </p:cNvPicPr>
          <p:nvPr>
            <p:ph type="pic" sz="quarter" idx="11"/>
          </p:nvPr>
        </p:nvPicPr>
        <p:blipFill>
          <a:blip r:embed="rId2"/>
          <a:srcRect t="110" b="110"/>
          <a:stretch>
            <a:fillRect/>
          </a:stretch>
        </p:blipFill>
        <p:spPr/>
      </p:pic>
      <p:pic>
        <p:nvPicPr>
          <p:cNvPr id="14" name="Picture Placeholder 13">
            <a:extLst>
              <a:ext uri="{FF2B5EF4-FFF2-40B4-BE49-F238E27FC236}">
                <a16:creationId xmlns:a16="http://schemas.microsoft.com/office/drawing/2014/main" id="{142E67B9-779B-F445-BD3B-848137BE9B01}"/>
              </a:ext>
            </a:extLst>
          </p:cNvPr>
          <p:cNvPicPr>
            <a:picLocks noGrp="1" noChangeAspect="1"/>
          </p:cNvPicPr>
          <p:nvPr>
            <p:ph type="pic" sz="quarter" idx="12"/>
          </p:nvPr>
        </p:nvPicPr>
        <p:blipFill>
          <a:blip r:embed="rId3"/>
          <a:srcRect/>
          <a:stretch>
            <a:fillRect/>
          </a:stretch>
        </p:blipFill>
        <p:spPr/>
      </p:pic>
      <p:pic>
        <p:nvPicPr>
          <p:cNvPr id="16" name="Picture Placeholder 15">
            <a:extLst>
              <a:ext uri="{FF2B5EF4-FFF2-40B4-BE49-F238E27FC236}">
                <a16:creationId xmlns:a16="http://schemas.microsoft.com/office/drawing/2014/main" id="{73D97567-222D-B643-BA73-24EFD2F97FC8}"/>
              </a:ext>
            </a:extLst>
          </p:cNvPr>
          <p:cNvPicPr>
            <a:picLocks noGrp="1" noChangeAspect="1"/>
          </p:cNvPicPr>
          <p:nvPr>
            <p:ph type="pic" sz="quarter" idx="13"/>
          </p:nvPr>
        </p:nvPicPr>
        <p:blipFill>
          <a:blip r:embed="rId4"/>
          <a:srcRect/>
          <a:stretch>
            <a:fillRect/>
          </a:stretch>
        </p:blipFill>
        <p:spPr/>
      </p:pic>
      <p:pic>
        <p:nvPicPr>
          <p:cNvPr id="18" name="Picture Placeholder 17">
            <a:extLst>
              <a:ext uri="{FF2B5EF4-FFF2-40B4-BE49-F238E27FC236}">
                <a16:creationId xmlns:a16="http://schemas.microsoft.com/office/drawing/2014/main" id="{8FB50D9E-9C38-CF47-B428-38BFB669C909}"/>
              </a:ext>
            </a:extLst>
          </p:cNvPr>
          <p:cNvPicPr>
            <a:picLocks noGrp="1" noChangeAspect="1"/>
          </p:cNvPicPr>
          <p:nvPr>
            <p:ph type="pic" sz="quarter" idx="14"/>
          </p:nvPr>
        </p:nvPicPr>
        <p:blipFill>
          <a:blip r:embed="rId5"/>
          <a:srcRect/>
          <a:stretch>
            <a:fillRect/>
          </a:stretch>
        </p:blipFill>
        <p:spPr/>
      </p:pic>
      <p:pic>
        <p:nvPicPr>
          <p:cNvPr id="20" name="Picture Placeholder 19">
            <a:extLst>
              <a:ext uri="{FF2B5EF4-FFF2-40B4-BE49-F238E27FC236}">
                <a16:creationId xmlns:a16="http://schemas.microsoft.com/office/drawing/2014/main" id="{F474769A-F8D4-404A-A4C7-717D1BFFAB69}"/>
              </a:ext>
            </a:extLst>
          </p:cNvPr>
          <p:cNvPicPr>
            <a:picLocks noGrp="1" noChangeAspect="1"/>
          </p:cNvPicPr>
          <p:nvPr>
            <p:ph type="pic" sz="quarter" idx="15"/>
          </p:nvPr>
        </p:nvPicPr>
        <p:blipFill>
          <a:blip r:embed="rId6"/>
          <a:srcRect/>
          <a:stretch>
            <a:fillRect/>
          </a:stretch>
        </p:blipFill>
        <p:spPr/>
      </p:pic>
    </p:spTree>
    <p:extLst>
      <p:ext uri="{BB962C8B-B14F-4D97-AF65-F5344CB8AC3E}">
        <p14:creationId xmlns:p14="http://schemas.microsoft.com/office/powerpoint/2010/main" val="1013307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BBE318-12F2-4332-A10D-1968751BBBFD}"/>
              </a:ext>
            </a:extLst>
          </p:cNvPr>
          <p:cNvSpPr>
            <a:spLocks noGrp="1"/>
          </p:cNvSpPr>
          <p:nvPr>
            <p:ph idx="1"/>
          </p:nvPr>
        </p:nvSpPr>
        <p:spPr/>
        <p:txBody>
          <a:bodyPr/>
          <a:lstStyle/>
          <a:p>
            <a:r>
              <a:rPr lang="en-US" dirty="0"/>
              <a:t>This case study was developed by Dr Brendan McMullan, in Collaboration with Choosing </a:t>
            </a:r>
            <a:r>
              <a:rPr lang="en-US"/>
              <a:t>Wisely Australia, </a:t>
            </a:r>
            <a:r>
              <a:rPr lang="en-US" dirty="0"/>
              <a:t>based on one of the Evolve recommendation on low-value practices. </a:t>
            </a:r>
          </a:p>
          <a:p>
            <a:endParaRPr lang="en-US" dirty="0">
              <a:highlight>
                <a:srgbClr val="FFFF00"/>
              </a:highlight>
            </a:endParaRPr>
          </a:p>
          <a:p>
            <a:r>
              <a:rPr lang="en-US" dirty="0"/>
              <a:t>This case study has been reviewed by RACP, NPS MedicineWise and the Australasian Society for Infectious Diseases.</a:t>
            </a:r>
            <a:r>
              <a:rPr lang="en-US" dirty="0">
                <a:highlight>
                  <a:srgbClr val="FFFF00"/>
                </a:highlight>
              </a:rPr>
              <a:t> </a:t>
            </a:r>
          </a:p>
          <a:p>
            <a:endParaRPr lang="en-US" dirty="0"/>
          </a:p>
          <a:p>
            <a:r>
              <a:rPr lang="en-US" dirty="0"/>
              <a:t>This case study was approved for publication by the Australasian Society for Infectious Diseases in December 2019.</a:t>
            </a:r>
          </a:p>
          <a:p>
            <a:endParaRPr lang="en-US" dirty="0"/>
          </a:p>
          <a:p>
            <a:endParaRPr lang="en-US" dirty="0"/>
          </a:p>
          <a:p>
            <a:endParaRPr lang="en-US" dirty="0"/>
          </a:p>
          <a:p>
            <a:endParaRPr lang="en-AU" dirty="0"/>
          </a:p>
        </p:txBody>
      </p:sp>
      <p:sp>
        <p:nvSpPr>
          <p:cNvPr id="12" name="Title 11">
            <a:extLst>
              <a:ext uri="{FF2B5EF4-FFF2-40B4-BE49-F238E27FC236}">
                <a16:creationId xmlns:a16="http://schemas.microsoft.com/office/drawing/2014/main" id="{55FC306D-642C-4149-AD0C-A12E7AA42F3F}"/>
              </a:ext>
            </a:extLst>
          </p:cNvPr>
          <p:cNvSpPr>
            <a:spLocks noGrp="1"/>
          </p:cNvSpPr>
          <p:nvPr>
            <p:ph type="title"/>
          </p:nvPr>
        </p:nvSpPr>
        <p:spPr/>
        <p:txBody>
          <a:bodyPr/>
          <a:lstStyle/>
          <a:p>
            <a:r>
              <a:rPr lang="en-US" sz="3200" dirty="0"/>
              <a:t>How this case study was made</a:t>
            </a:r>
            <a:endParaRPr lang="en-AU" sz="3200" dirty="0"/>
          </a:p>
        </p:txBody>
      </p:sp>
    </p:spTree>
    <p:extLst>
      <p:ext uri="{BB962C8B-B14F-4D97-AF65-F5344CB8AC3E}">
        <p14:creationId xmlns:p14="http://schemas.microsoft.com/office/powerpoint/2010/main" val="1707144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2E014D-388B-E142-9CBE-0F89D7FB472C}"/>
              </a:ext>
            </a:extLst>
          </p:cNvPr>
          <p:cNvSpPr>
            <a:spLocks noGrp="1"/>
          </p:cNvSpPr>
          <p:nvPr>
            <p:ph idx="1"/>
          </p:nvPr>
        </p:nvSpPr>
        <p:spPr/>
        <p:txBody>
          <a:bodyPr/>
          <a:lstStyle/>
          <a:p>
            <a:pPr lvl="0"/>
            <a:r>
              <a:rPr lang="en-US" dirty="0"/>
              <a:t>How likely is this Evolve recommendation to change your practice?</a:t>
            </a:r>
          </a:p>
          <a:p>
            <a:pPr marL="457200" lvl="0" indent="-457200">
              <a:buClr>
                <a:schemeClr val="accent2"/>
              </a:buClr>
              <a:buFont typeface="+mj-lt"/>
              <a:buAutoNum type="arabicPeriod"/>
            </a:pPr>
            <a:r>
              <a:rPr lang="en-US" dirty="0"/>
              <a:t>Not at all</a:t>
            </a:r>
          </a:p>
          <a:p>
            <a:pPr marL="457200" lvl="0" indent="-457200">
              <a:buClr>
                <a:schemeClr val="accent2"/>
              </a:buClr>
              <a:buFont typeface="+mj-lt"/>
              <a:buAutoNum type="arabicPeriod"/>
            </a:pPr>
            <a:r>
              <a:rPr lang="en-US" dirty="0"/>
              <a:t>Somewhat</a:t>
            </a:r>
          </a:p>
          <a:p>
            <a:pPr marL="457200" lvl="0" indent="-457200">
              <a:buClr>
                <a:schemeClr val="accent2"/>
              </a:buClr>
              <a:buFont typeface="+mj-lt"/>
              <a:buAutoNum type="arabicPeriod"/>
            </a:pPr>
            <a:r>
              <a:rPr lang="en-US" dirty="0"/>
              <a:t>Significantly</a:t>
            </a:r>
          </a:p>
          <a:p>
            <a:pPr lvl="0"/>
            <a:endParaRPr lang="en-US" dirty="0"/>
          </a:p>
          <a:p>
            <a:pPr lvl="0"/>
            <a:r>
              <a:rPr lang="en-US" dirty="0"/>
              <a:t>Explain your reasoning</a:t>
            </a:r>
          </a:p>
          <a:p>
            <a:pPr lvl="0"/>
            <a:endParaRPr lang="en-AU" dirty="0"/>
          </a:p>
        </p:txBody>
      </p:sp>
      <p:sp>
        <p:nvSpPr>
          <p:cNvPr id="3" name="Title 2">
            <a:extLst>
              <a:ext uri="{FF2B5EF4-FFF2-40B4-BE49-F238E27FC236}">
                <a16:creationId xmlns:a16="http://schemas.microsoft.com/office/drawing/2014/main" id="{2B29DCFE-6E1C-BD4D-AD47-7DE10B02C7D7}"/>
              </a:ext>
            </a:extLst>
          </p:cNvPr>
          <p:cNvSpPr>
            <a:spLocks noGrp="1"/>
          </p:cNvSpPr>
          <p:nvPr>
            <p:ph type="title"/>
          </p:nvPr>
        </p:nvSpPr>
        <p:spPr>
          <a:xfrm>
            <a:off x="695325" y="568065"/>
            <a:ext cx="10801350" cy="844810"/>
          </a:xfrm>
        </p:spPr>
        <p:txBody>
          <a:bodyPr/>
          <a:lstStyle/>
          <a:p>
            <a:r>
              <a:rPr lang="en-AU" dirty="0"/>
              <a:t>Evaluation	</a:t>
            </a:r>
          </a:p>
        </p:txBody>
      </p:sp>
    </p:spTree>
    <p:extLst>
      <p:ext uri="{BB962C8B-B14F-4D97-AF65-F5344CB8AC3E}">
        <p14:creationId xmlns:p14="http://schemas.microsoft.com/office/powerpoint/2010/main" val="1193845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E108-5C61-254A-B903-C6F3BED01DE8}"/>
              </a:ext>
            </a:extLst>
          </p:cNvPr>
          <p:cNvSpPr>
            <a:spLocks noGrp="1"/>
          </p:cNvSpPr>
          <p:nvPr>
            <p:ph type="title"/>
          </p:nvPr>
        </p:nvSpPr>
        <p:spPr/>
        <p:txBody>
          <a:bodyPr/>
          <a:lstStyle/>
          <a:p>
            <a:r>
              <a:rPr lang="en-AU" dirty="0"/>
              <a:t>About Evolve</a:t>
            </a:r>
          </a:p>
        </p:txBody>
      </p:sp>
      <p:sp>
        <p:nvSpPr>
          <p:cNvPr id="3" name="Text Placeholder 2">
            <a:extLst>
              <a:ext uri="{FF2B5EF4-FFF2-40B4-BE49-F238E27FC236}">
                <a16:creationId xmlns:a16="http://schemas.microsoft.com/office/drawing/2014/main" id="{BACEF595-E9DD-FB47-B99F-95291F04E304}"/>
              </a:ext>
            </a:extLst>
          </p:cNvPr>
          <p:cNvSpPr>
            <a:spLocks noGrp="1"/>
          </p:cNvSpPr>
          <p:nvPr>
            <p:ph type="body" sz="quarter" idx="10"/>
          </p:nvPr>
        </p:nvSpPr>
        <p:spPr>
          <a:xfrm>
            <a:off x="695325" y="1412875"/>
            <a:ext cx="10801350" cy="3572773"/>
          </a:xfrm>
        </p:spPr>
        <p:txBody>
          <a:bodyPr wrap="square">
            <a:spAutoFit/>
          </a:bodyPr>
          <a:lstStyle/>
          <a:p>
            <a:pPr lvl="1">
              <a:lnSpc>
                <a:spcPct val="100000"/>
              </a:lnSpc>
            </a:pPr>
            <a:r>
              <a:rPr lang="en-US" dirty="0"/>
              <a:t>As part of a global movement, Evolve is a flagship initiative led by physicians, specialties and the Royal Australasian College of </a:t>
            </a:r>
            <a:r>
              <a:rPr lang="en-AU" dirty="0"/>
              <a:t>Physicians</a:t>
            </a:r>
            <a:r>
              <a:rPr lang="en-US" dirty="0"/>
              <a:t> (RACP) to drive high-value, high-quality care in Australia and New Zealand.</a:t>
            </a:r>
          </a:p>
          <a:p>
            <a:pPr lvl="1"/>
            <a:r>
              <a:rPr lang="en-US" dirty="0"/>
              <a:t>Evolve aims to reduce low-value care by supporting physicians to:</a:t>
            </a:r>
          </a:p>
          <a:p>
            <a:pPr lvl="2"/>
            <a:r>
              <a:rPr lang="en-US" dirty="0"/>
              <a:t>be leaders in changing clinical </a:t>
            </a:r>
            <a:r>
              <a:rPr lang="en-AU" dirty="0"/>
              <a:t>behaviour</a:t>
            </a:r>
            <a:r>
              <a:rPr lang="en-US" dirty="0"/>
              <a:t> for better patient care </a:t>
            </a:r>
          </a:p>
          <a:p>
            <a:pPr lvl="2"/>
            <a:r>
              <a:rPr lang="en-US" dirty="0"/>
              <a:t>make better decisions, and </a:t>
            </a:r>
          </a:p>
          <a:p>
            <a:pPr lvl="2"/>
            <a:r>
              <a:rPr lang="en-US" dirty="0"/>
              <a:t>make better use of resources. </a:t>
            </a:r>
          </a:p>
          <a:p>
            <a:pPr lvl="1"/>
            <a:endParaRPr lang="en-US" dirty="0"/>
          </a:p>
          <a:p>
            <a:r>
              <a:rPr lang="en-US" b="1" dirty="0">
                <a:solidFill>
                  <a:schemeClr val="accent2"/>
                </a:solidFill>
              </a:rPr>
              <a:t>Find out more:</a:t>
            </a:r>
          </a:p>
          <a:p>
            <a:pPr lvl="1">
              <a:spcAft>
                <a:spcPts val="1000"/>
              </a:spcAft>
            </a:pPr>
            <a:r>
              <a:rPr lang="en-US" dirty="0" err="1"/>
              <a:t>www.evolve.edu.au</a:t>
            </a:r>
            <a:endParaRPr lang="en-US" dirty="0"/>
          </a:p>
          <a:p>
            <a:r>
              <a:rPr lang="en-US" b="1" dirty="0">
                <a:solidFill>
                  <a:schemeClr val="accent2"/>
                </a:solidFill>
              </a:rPr>
              <a:t>Get in touch:</a:t>
            </a:r>
          </a:p>
          <a:p>
            <a:pPr lvl="1"/>
            <a:r>
              <a:rPr lang="en-US" dirty="0" err="1"/>
              <a:t>evolve@racp.edu.au</a:t>
            </a:r>
            <a:endParaRPr lang="en-US" dirty="0"/>
          </a:p>
        </p:txBody>
      </p:sp>
    </p:spTree>
    <p:extLst>
      <p:ext uri="{BB962C8B-B14F-4D97-AF65-F5344CB8AC3E}">
        <p14:creationId xmlns:p14="http://schemas.microsoft.com/office/powerpoint/2010/main" val="302095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8C1F9-8732-409A-8300-16E88937534B}"/>
              </a:ext>
            </a:extLst>
          </p:cNvPr>
          <p:cNvSpPr>
            <a:spLocks noGrp="1"/>
          </p:cNvSpPr>
          <p:nvPr>
            <p:ph idx="1"/>
          </p:nvPr>
        </p:nvSpPr>
        <p:spPr>
          <a:xfrm>
            <a:off x="695325" y="1412875"/>
            <a:ext cx="6022975" cy="4284663"/>
          </a:xfrm>
        </p:spPr>
        <p:txBody>
          <a:bodyPr/>
          <a:lstStyle/>
          <a:p>
            <a:pPr>
              <a:spcBef>
                <a:spcPts val="0"/>
              </a:spcBef>
              <a:buClr>
                <a:schemeClr val="accent2"/>
              </a:buClr>
            </a:pPr>
            <a:r>
              <a:rPr lang="en-US" sz="1800" b="1" dirty="0"/>
              <a:t>Patient medical history (PMHx) </a:t>
            </a:r>
          </a:p>
          <a:p>
            <a:pPr marL="342900" indent="-342900">
              <a:spcBef>
                <a:spcPts val="0"/>
              </a:spcBef>
              <a:buClr>
                <a:schemeClr val="accent2"/>
              </a:buClr>
              <a:buFont typeface="Arial" panose="020B0604020202020204" pitchFamily="34" charset="0"/>
              <a:buChar char="•"/>
            </a:pPr>
            <a:r>
              <a:rPr lang="en-US" sz="1800" dirty="0"/>
              <a:t>2 ½ year old, normally well child</a:t>
            </a:r>
          </a:p>
          <a:p>
            <a:pPr marL="342900" indent="-342900">
              <a:spcBef>
                <a:spcPts val="0"/>
              </a:spcBef>
              <a:buClr>
                <a:schemeClr val="accent2"/>
              </a:buClr>
              <a:buFont typeface="Arial" panose="020B0604020202020204" pitchFamily="34" charset="0"/>
              <a:buChar char="•"/>
            </a:pPr>
            <a:r>
              <a:rPr lang="en-US" sz="1800" dirty="0"/>
              <a:t>born at term in Australia to Chinese parents</a:t>
            </a:r>
          </a:p>
          <a:p>
            <a:pPr marL="342900" indent="-342900">
              <a:spcBef>
                <a:spcPts val="0"/>
              </a:spcBef>
              <a:buClr>
                <a:schemeClr val="accent2"/>
              </a:buClr>
              <a:buFont typeface="Arial" panose="020B0604020202020204" pitchFamily="34" charset="0"/>
              <a:buChar char="•"/>
            </a:pPr>
            <a:r>
              <a:rPr lang="en-US" sz="1800" dirty="0"/>
              <a:t>immunized</a:t>
            </a:r>
          </a:p>
          <a:p>
            <a:pPr marL="342900" indent="-342900">
              <a:spcBef>
                <a:spcPts val="0"/>
              </a:spcBef>
              <a:buClr>
                <a:schemeClr val="accent2"/>
              </a:buClr>
              <a:buFont typeface="Arial" panose="020B0604020202020204" pitchFamily="34" charset="0"/>
              <a:buChar char="•"/>
            </a:pPr>
            <a:r>
              <a:rPr lang="en-US" sz="1800" dirty="0"/>
              <a:t>started day-care last week</a:t>
            </a:r>
          </a:p>
          <a:p>
            <a:pPr marL="342900" indent="-342900">
              <a:spcBef>
                <a:spcPts val="0"/>
              </a:spcBef>
              <a:buClr>
                <a:schemeClr val="accent2"/>
              </a:buClr>
              <a:buFont typeface="Arial" panose="020B0604020202020204" pitchFamily="34" charset="0"/>
              <a:buChar char="•"/>
            </a:pPr>
            <a:r>
              <a:rPr lang="en-US" sz="1800" dirty="0"/>
              <a:t>no regular medications</a:t>
            </a:r>
          </a:p>
          <a:p>
            <a:pPr marL="342900" indent="-342900">
              <a:spcBef>
                <a:spcPts val="0"/>
              </a:spcBef>
              <a:buClr>
                <a:schemeClr val="accent2"/>
              </a:buClr>
              <a:buFont typeface="Arial" panose="020B0604020202020204" pitchFamily="34" charset="0"/>
              <a:buChar char="•"/>
            </a:pPr>
            <a:endParaRPr lang="en-US" sz="1800" dirty="0"/>
          </a:p>
          <a:p>
            <a:pPr>
              <a:spcBef>
                <a:spcPts val="0"/>
              </a:spcBef>
              <a:buClr>
                <a:schemeClr val="accent2"/>
              </a:buClr>
            </a:pPr>
            <a:r>
              <a:rPr lang="en-US" sz="1800" b="1" dirty="0"/>
              <a:t>Symptoms</a:t>
            </a:r>
          </a:p>
          <a:p>
            <a:pPr marL="342900" indent="-342900">
              <a:spcBef>
                <a:spcPts val="0"/>
              </a:spcBef>
              <a:buClr>
                <a:schemeClr val="accent2"/>
              </a:buClr>
              <a:buFont typeface="Arial" panose="020B0604020202020204" pitchFamily="34" charset="0"/>
              <a:buChar char="•"/>
            </a:pPr>
            <a:r>
              <a:rPr lang="en-US" sz="1800" dirty="0"/>
              <a:t>presents with runny nose, cough, ‘off her food’, miserable, began 24 hours ago</a:t>
            </a:r>
          </a:p>
          <a:p>
            <a:pPr marL="342900" indent="-342900">
              <a:spcBef>
                <a:spcPts val="0"/>
              </a:spcBef>
              <a:buClr>
                <a:schemeClr val="accent2"/>
              </a:buClr>
              <a:buFont typeface="Arial" panose="020B0604020202020204" pitchFamily="34" charset="0"/>
              <a:buChar char="•"/>
            </a:pPr>
            <a:endParaRPr lang="en-US" sz="1800" dirty="0"/>
          </a:p>
          <a:p>
            <a:pPr>
              <a:spcBef>
                <a:spcPts val="0"/>
              </a:spcBef>
              <a:buClr>
                <a:schemeClr val="accent2"/>
              </a:buClr>
            </a:pPr>
            <a:r>
              <a:rPr lang="en-US" sz="1800" b="1" dirty="0"/>
              <a:t>Examination</a:t>
            </a:r>
          </a:p>
          <a:p>
            <a:pPr marL="342900" indent="-342900">
              <a:spcBef>
                <a:spcPts val="0"/>
              </a:spcBef>
              <a:buClr>
                <a:schemeClr val="accent2"/>
              </a:buClr>
              <a:buFont typeface="Arial" panose="020B0604020202020204" pitchFamily="34" charset="0"/>
              <a:buChar char="•"/>
            </a:pPr>
            <a:r>
              <a:rPr lang="en-US" sz="1800" dirty="0"/>
              <a:t>red throat, left tympanic membrane red but not bulging, no discharge present</a:t>
            </a:r>
          </a:p>
          <a:p>
            <a:pPr marL="342900" indent="-342900">
              <a:spcBef>
                <a:spcPts val="0"/>
              </a:spcBef>
              <a:buClr>
                <a:schemeClr val="accent2"/>
              </a:buClr>
              <a:buFont typeface="Arial" panose="020B0604020202020204" pitchFamily="34" charset="0"/>
              <a:buChar char="•"/>
            </a:pPr>
            <a:r>
              <a:rPr lang="en-US" sz="1800" dirty="0"/>
              <a:t>temperature 38.0</a:t>
            </a:r>
          </a:p>
          <a:p>
            <a:pPr marL="342900" indent="-342900">
              <a:spcBef>
                <a:spcPts val="0"/>
              </a:spcBef>
              <a:buClr>
                <a:schemeClr val="accent2"/>
              </a:buClr>
              <a:buFont typeface="Arial" panose="020B0604020202020204" pitchFamily="34" charset="0"/>
              <a:buChar char="•"/>
            </a:pPr>
            <a:r>
              <a:rPr lang="en-US" sz="1800" dirty="0"/>
              <a:t>alert</a:t>
            </a:r>
          </a:p>
        </p:txBody>
      </p:sp>
      <p:sp>
        <p:nvSpPr>
          <p:cNvPr id="4" name="Title 3">
            <a:extLst>
              <a:ext uri="{FF2B5EF4-FFF2-40B4-BE49-F238E27FC236}">
                <a16:creationId xmlns:a16="http://schemas.microsoft.com/office/drawing/2014/main" id="{AF4CD14B-FD82-4905-8FF7-8A956284915B}"/>
              </a:ext>
            </a:extLst>
          </p:cNvPr>
          <p:cNvSpPr>
            <a:spLocks noGrp="1"/>
          </p:cNvSpPr>
          <p:nvPr>
            <p:ph type="title"/>
          </p:nvPr>
        </p:nvSpPr>
        <p:spPr/>
        <p:txBody>
          <a:bodyPr/>
          <a:lstStyle/>
          <a:p>
            <a:r>
              <a:rPr lang="en-US" dirty="0"/>
              <a:t>Rosie</a:t>
            </a:r>
            <a:endParaRPr lang="en-AU" dirty="0"/>
          </a:p>
        </p:txBody>
      </p:sp>
      <p:pic>
        <p:nvPicPr>
          <p:cNvPr id="3" name="Picture Placeholder 2">
            <a:extLst>
              <a:ext uri="{FF2B5EF4-FFF2-40B4-BE49-F238E27FC236}">
                <a16:creationId xmlns:a16="http://schemas.microsoft.com/office/drawing/2014/main" id="{012BE6DD-99C3-47FB-8C46-FAF42D727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3620" y="1185284"/>
            <a:ext cx="6768380" cy="4512254"/>
          </a:xfrm>
          <a:prstGeom prst="rect">
            <a:avLst/>
          </a:prstGeom>
        </p:spPr>
      </p:pic>
    </p:spTree>
    <p:extLst>
      <p:ext uri="{BB962C8B-B14F-4D97-AF65-F5344CB8AC3E}">
        <p14:creationId xmlns:p14="http://schemas.microsoft.com/office/powerpoint/2010/main" val="324545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F67F-391C-4E32-A432-2CFEC767863C}"/>
              </a:ext>
            </a:extLst>
          </p:cNvPr>
          <p:cNvSpPr>
            <a:spLocks noGrp="1"/>
          </p:cNvSpPr>
          <p:nvPr>
            <p:ph type="title"/>
          </p:nvPr>
        </p:nvSpPr>
        <p:spPr>
          <a:xfrm>
            <a:off x="695325" y="1756028"/>
            <a:ext cx="5508625" cy="2803271"/>
          </a:xfrm>
        </p:spPr>
        <p:txBody>
          <a:bodyPr/>
          <a:lstStyle/>
          <a:p>
            <a:r>
              <a:rPr lang="en-US" dirty="0"/>
              <a:t>Rosie’s parents ask you for something to make her better soon – please!</a:t>
            </a:r>
            <a:br>
              <a:rPr lang="en-AU" dirty="0"/>
            </a:br>
            <a:endParaRPr lang="en-AU" dirty="0"/>
          </a:p>
        </p:txBody>
      </p:sp>
    </p:spTree>
    <p:extLst>
      <p:ext uri="{BB962C8B-B14F-4D97-AF65-F5344CB8AC3E}">
        <p14:creationId xmlns:p14="http://schemas.microsoft.com/office/powerpoint/2010/main" val="229934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00E4DC-A3D4-4F5F-B38C-08E28326A038}"/>
              </a:ext>
            </a:extLst>
          </p:cNvPr>
          <p:cNvSpPr>
            <a:spLocks noGrp="1"/>
          </p:cNvSpPr>
          <p:nvPr>
            <p:ph type="body" sz="quarter" idx="11"/>
          </p:nvPr>
        </p:nvSpPr>
        <p:spPr/>
        <p:txBody>
          <a:bodyPr/>
          <a:lstStyle/>
          <a:p>
            <a:r>
              <a:rPr lang="en-US" sz="2400" b="1" dirty="0">
                <a:solidFill>
                  <a:schemeClr val="accent6"/>
                </a:solidFill>
              </a:rPr>
              <a:t>Choose as many options as appropriate:</a:t>
            </a:r>
          </a:p>
          <a:p>
            <a:pPr lvl="2">
              <a:buFont typeface="Wingdings" panose="05000000000000000000" pitchFamily="2" charset="2"/>
              <a:buChar char="q"/>
            </a:pPr>
            <a:r>
              <a:rPr lang="en-US" sz="2000" dirty="0"/>
              <a:t>Start antibiotics: phenoxymethylpenicillin (penicillin V) or amoxycillin orally</a:t>
            </a:r>
          </a:p>
          <a:p>
            <a:pPr marL="0" lvl="2" indent="0">
              <a:buNone/>
            </a:pPr>
            <a:endParaRPr lang="en-US" sz="2000" dirty="0"/>
          </a:p>
          <a:p>
            <a:pPr lvl="2">
              <a:buFont typeface="Wingdings" panose="05000000000000000000" pitchFamily="2" charset="2"/>
              <a:buChar char="q"/>
            </a:pPr>
            <a:r>
              <a:rPr lang="en-AU" sz="2000" dirty="0"/>
              <a:t>Start antibiotics: amoxycillin-clavulanate </a:t>
            </a:r>
          </a:p>
          <a:p>
            <a:pPr marL="0" lvl="2" indent="0">
              <a:buNone/>
            </a:pPr>
            <a:endParaRPr lang="en-AU" sz="2000" dirty="0"/>
          </a:p>
          <a:p>
            <a:pPr lvl="2">
              <a:buFont typeface="Wingdings" panose="05000000000000000000" pitchFamily="2" charset="2"/>
              <a:buChar char="q"/>
            </a:pPr>
            <a:r>
              <a:rPr lang="en-US" sz="2000" dirty="0"/>
              <a:t>Give advice on </a:t>
            </a:r>
            <a:r>
              <a:rPr lang="en-US" sz="2000" dirty="0" err="1"/>
              <a:t>analgaesia</a:t>
            </a:r>
            <a:r>
              <a:rPr lang="en-US" sz="2000" dirty="0"/>
              <a:t> and fluids and make appointment to review tomorrow</a:t>
            </a:r>
          </a:p>
          <a:p>
            <a:pPr marL="0" lvl="2" indent="0">
              <a:buNone/>
            </a:pPr>
            <a:endParaRPr lang="en-US" sz="2000" dirty="0"/>
          </a:p>
          <a:p>
            <a:pPr lvl="2">
              <a:buFont typeface="Wingdings" panose="05000000000000000000" pitchFamily="2" charset="2"/>
              <a:buChar char="q"/>
            </a:pPr>
            <a:r>
              <a:rPr lang="en-US" sz="2000" dirty="0"/>
              <a:t>Give a delayed prescription for antibiotics</a:t>
            </a:r>
            <a:br>
              <a:rPr lang="en-US" sz="2000" dirty="0"/>
            </a:br>
            <a:r>
              <a:rPr lang="en-US" sz="2000" dirty="0"/>
              <a:t>to be filled if symptoms do not improve in</a:t>
            </a:r>
            <a:br>
              <a:rPr lang="en-US" sz="2000" dirty="0"/>
            </a:br>
            <a:r>
              <a:rPr lang="en-US" sz="2000" dirty="0"/>
              <a:t>36-48 hours</a:t>
            </a:r>
            <a:endParaRPr lang="en-AU" sz="2000" dirty="0"/>
          </a:p>
        </p:txBody>
      </p:sp>
      <p:sp>
        <p:nvSpPr>
          <p:cNvPr id="6" name="Title 5">
            <a:extLst>
              <a:ext uri="{FF2B5EF4-FFF2-40B4-BE49-F238E27FC236}">
                <a16:creationId xmlns:a16="http://schemas.microsoft.com/office/drawing/2014/main" id="{CFB389EE-85CE-41AD-B164-28CAF4DD68F2}"/>
              </a:ext>
            </a:extLst>
          </p:cNvPr>
          <p:cNvSpPr>
            <a:spLocks noGrp="1"/>
          </p:cNvSpPr>
          <p:nvPr>
            <p:ph type="title"/>
          </p:nvPr>
        </p:nvSpPr>
        <p:spPr/>
        <p:txBody>
          <a:bodyPr/>
          <a:lstStyle/>
          <a:p>
            <a:r>
              <a:rPr lang="en-US" dirty="0"/>
              <a:t>Management for Rosie</a:t>
            </a:r>
            <a:endParaRPr lang="en-AU" dirty="0"/>
          </a:p>
        </p:txBody>
      </p:sp>
      <p:pic>
        <p:nvPicPr>
          <p:cNvPr id="3" name="Picture 2">
            <a:extLst>
              <a:ext uri="{FF2B5EF4-FFF2-40B4-BE49-F238E27FC236}">
                <a16:creationId xmlns:a16="http://schemas.microsoft.com/office/drawing/2014/main" id="{35255F46-2FA1-4161-8C8F-574411210628}"/>
              </a:ext>
            </a:extLst>
          </p:cNvPr>
          <p:cNvPicPr>
            <a:picLocks noChangeAspect="1"/>
          </p:cNvPicPr>
          <p:nvPr/>
        </p:nvPicPr>
        <p:blipFill rotWithShape="1">
          <a:blip r:embed="rId2">
            <a:extLst>
              <a:ext uri="{28A0092B-C50C-407E-A947-70E740481C1C}">
                <a14:useLocalDpi xmlns:a14="http://schemas.microsoft.com/office/drawing/2010/main" val="0"/>
              </a:ext>
            </a:extLst>
          </a:blip>
          <a:srcRect r="8487"/>
          <a:stretch/>
        </p:blipFill>
        <p:spPr>
          <a:xfrm>
            <a:off x="5469568" y="893984"/>
            <a:ext cx="6722432" cy="4897216"/>
          </a:xfrm>
          <a:prstGeom prst="rect">
            <a:avLst/>
          </a:prstGeom>
        </p:spPr>
      </p:pic>
    </p:spTree>
    <p:extLst>
      <p:ext uri="{BB962C8B-B14F-4D97-AF65-F5344CB8AC3E}">
        <p14:creationId xmlns:p14="http://schemas.microsoft.com/office/powerpoint/2010/main" val="1993072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788B165-DF7E-4961-A29E-1873269B2A36}"/>
              </a:ext>
            </a:extLst>
          </p:cNvPr>
          <p:cNvSpPr>
            <a:spLocks noGrp="1"/>
          </p:cNvSpPr>
          <p:nvPr>
            <p:ph sz="half" idx="1"/>
          </p:nvPr>
        </p:nvSpPr>
        <p:spPr/>
        <p:txBody>
          <a:bodyPr/>
          <a:lstStyle/>
          <a:p>
            <a:pPr marL="342900" indent="-342900">
              <a:buClr>
                <a:schemeClr val="accent4"/>
              </a:buClr>
              <a:buSzPct val="130000"/>
              <a:buFont typeface="Arial" panose="020B0604020202020204" pitchFamily="34" charset="0"/>
              <a:buChar char="ₓ"/>
            </a:pPr>
            <a:r>
              <a:rPr lang="en-AU" sz="1900" b="1" dirty="0">
                <a:solidFill>
                  <a:schemeClr val="accent4"/>
                </a:solidFill>
              </a:rPr>
              <a:t>Start antibiotics: phenoxymethylpenicillin (penicillin V) or amoxycillin orally</a:t>
            </a:r>
          </a:p>
          <a:p>
            <a:pPr marL="342900" indent="-342900">
              <a:buClr>
                <a:schemeClr val="accent2"/>
              </a:buClr>
              <a:buFont typeface="Arial" panose="020B0604020202020204" pitchFamily="34" charset="0"/>
              <a:buChar char="•"/>
            </a:pPr>
            <a:r>
              <a:rPr lang="en-AU" sz="1900" dirty="0"/>
              <a:t>Antibiotics will not help with management of viral upper respiratory tract infections</a:t>
            </a:r>
          </a:p>
          <a:p>
            <a:endParaRPr lang="en-AU" sz="1900" dirty="0"/>
          </a:p>
          <a:p>
            <a:pPr marL="342900" indent="-342900">
              <a:buSzPct val="130000"/>
              <a:buFont typeface="Arial" panose="020B0604020202020204" pitchFamily="34" charset="0"/>
              <a:buChar char="ₓ"/>
            </a:pPr>
            <a:r>
              <a:rPr lang="en-AU" sz="1900" b="1" dirty="0">
                <a:solidFill>
                  <a:schemeClr val="accent4"/>
                </a:solidFill>
              </a:rPr>
              <a:t>Start antibiotics: amoxycillin-clavulanate </a:t>
            </a:r>
          </a:p>
          <a:p>
            <a:pPr marL="342900" indent="-342900">
              <a:buClr>
                <a:schemeClr val="accent2"/>
              </a:buClr>
              <a:buFont typeface="Arial" panose="020B0604020202020204" pitchFamily="34" charset="0"/>
              <a:buChar char="•"/>
            </a:pPr>
            <a:r>
              <a:rPr lang="en-AU" sz="1900" dirty="0"/>
              <a:t>Even for children with febrile otitis media, antibiotics are generally of very limited benefit and are may cause diarrhoea, rash or other adverse effects</a:t>
            </a:r>
          </a:p>
          <a:p>
            <a:endParaRPr lang="en-AU" sz="1900" dirty="0"/>
          </a:p>
        </p:txBody>
      </p:sp>
      <p:sp>
        <p:nvSpPr>
          <p:cNvPr id="7" name="Content Placeholder 6">
            <a:extLst>
              <a:ext uri="{FF2B5EF4-FFF2-40B4-BE49-F238E27FC236}">
                <a16:creationId xmlns:a16="http://schemas.microsoft.com/office/drawing/2014/main" id="{05545D95-E0C9-4F1C-8787-B7FF2AEDFB3D}"/>
              </a:ext>
            </a:extLst>
          </p:cNvPr>
          <p:cNvSpPr>
            <a:spLocks noGrp="1"/>
          </p:cNvSpPr>
          <p:nvPr>
            <p:ph sz="half" idx="2"/>
          </p:nvPr>
        </p:nvSpPr>
        <p:spPr/>
        <p:txBody>
          <a:bodyPr/>
          <a:lstStyle/>
          <a:p>
            <a:pPr marL="342900" indent="-342900">
              <a:buFont typeface="Wingdings" panose="05000000000000000000" pitchFamily="2" charset="2"/>
              <a:buChar char="ü"/>
            </a:pPr>
            <a:r>
              <a:rPr lang="en-US" sz="1900" b="1" dirty="0">
                <a:solidFill>
                  <a:schemeClr val="accent4"/>
                </a:solidFill>
              </a:rPr>
              <a:t>Give advice on </a:t>
            </a:r>
            <a:r>
              <a:rPr lang="en-US" sz="1900" b="1" dirty="0" err="1">
                <a:solidFill>
                  <a:schemeClr val="accent4"/>
                </a:solidFill>
              </a:rPr>
              <a:t>analgaesia</a:t>
            </a:r>
            <a:r>
              <a:rPr lang="en-US" sz="1900" b="1" dirty="0">
                <a:solidFill>
                  <a:schemeClr val="accent4"/>
                </a:solidFill>
              </a:rPr>
              <a:t> and fluids and make appointment to review tomorrow</a:t>
            </a:r>
          </a:p>
          <a:p>
            <a:pPr marL="342900" indent="-342900">
              <a:buClr>
                <a:schemeClr val="accent2"/>
              </a:buClr>
              <a:buFont typeface="Arial" panose="020B0604020202020204" pitchFamily="34" charset="0"/>
              <a:buChar char="•"/>
            </a:pPr>
            <a:r>
              <a:rPr lang="en-US" sz="1900" dirty="0"/>
              <a:t>This is not only important for symptomatic management, but also allows for prompt escalation of care if needed</a:t>
            </a:r>
          </a:p>
          <a:p>
            <a:endParaRPr lang="en-US" sz="1900" dirty="0"/>
          </a:p>
          <a:p>
            <a:pPr marL="342900" indent="-342900">
              <a:buFont typeface="Wingdings" panose="05000000000000000000" pitchFamily="2" charset="2"/>
              <a:buChar char="ü"/>
            </a:pPr>
            <a:r>
              <a:rPr lang="en-US" sz="1900" b="1" dirty="0">
                <a:solidFill>
                  <a:schemeClr val="accent4"/>
                </a:solidFill>
              </a:rPr>
              <a:t>Give a delayed prescription for antibiotics to be filled if symptoms do not improve in 36-48 hours</a:t>
            </a:r>
          </a:p>
          <a:p>
            <a:pPr marL="342900" indent="-342900">
              <a:buClr>
                <a:schemeClr val="accent2"/>
              </a:buClr>
              <a:buFont typeface="Arial" panose="020B0604020202020204" pitchFamily="34" charset="0"/>
              <a:buChar char="•"/>
            </a:pPr>
            <a:r>
              <a:rPr lang="en-US" sz="1900" dirty="0"/>
              <a:t>It is helpful to advise parents that symptoms are likely to last for 2-3 days before improving, with or without antibiotics</a:t>
            </a:r>
          </a:p>
          <a:p>
            <a:endParaRPr lang="en-US" sz="1900" dirty="0"/>
          </a:p>
          <a:p>
            <a:endParaRPr lang="en-AU" sz="1900" dirty="0"/>
          </a:p>
        </p:txBody>
      </p:sp>
      <p:sp>
        <p:nvSpPr>
          <p:cNvPr id="5" name="Title 4">
            <a:extLst>
              <a:ext uri="{FF2B5EF4-FFF2-40B4-BE49-F238E27FC236}">
                <a16:creationId xmlns:a16="http://schemas.microsoft.com/office/drawing/2014/main" id="{436158DE-D613-4678-8DD7-4CA28820ACEA}"/>
              </a:ext>
            </a:extLst>
          </p:cNvPr>
          <p:cNvSpPr>
            <a:spLocks noGrp="1"/>
          </p:cNvSpPr>
          <p:nvPr>
            <p:ph type="title"/>
          </p:nvPr>
        </p:nvSpPr>
        <p:spPr/>
        <p:txBody>
          <a:bodyPr/>
          <a:lstStyle/>
          <a:p>
            <a:r>
              <a:rPr lang="en-US" dirty="0"/>
              <a:t>Inappropriate and Appropriate</a:t>
            </a:r>
            <a:endParaRPr lang="en-AU" dirty="0"/>
          </a:p>
        </p:txBody>
      </p:sp>
    </p:spTree>
    <p:extLst>
      <p:ext uri="{BB962C8B-B14F-4D97-AF65-F5344CB8AC3E}">
        <p14:creationId xmlns:p14="http://schemas.microsoft.com/office/powerpoint/2010/main" val="498653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D00C1F-2223-5B42-B7CC-4D337D08BEFE}"/>
              </a:ext>
            </a:extLst>
          </p:cNvPr>
          <p:cNvSpPr>
            <a:spLocks noGrp="1"/>
          </p:cNvSpPr>
          <p:nvPr>
            <p:ph type="body" idx="1"/>
          </p:nvPr>
        </p:nvSpPr>
        <p:spPr>
          <a:xfrm>
            <a:off x="695325" y="3096601"/>
            <a:ext cx="9297761" cy="2140073"/>
          </a:xfrm>
        </p:spPr>
        <p:txBody>
          <a:bodyPr/>
          <a:lstStyle/>
          <a:p>
            <a:r>
              <a:rPr lang="en-US" b="1" dirty="0"/>
              <a:t>Avoid prescribing antibiotics for upper respiratory tract infection (with the exception of sore throat in populations at high risk for complication of group A strep infection, such as acute rheumatic fever or post-streptococcal glomerulonephritis)</a:t>
            </a:r>
          </a:p>
          <a:p>
            <a:r>
              <a:rPr lang="en-US" sz="2000" b="1" dirty="0">
                <a:solidFill>
                  <a:schemeClr val="accent2"/>
                </a:solidFill>
              </a:rPr>
              <a:t>Australasian Society for Infectious Diseases</a:t>
            </a:r>
          </a:p>
          <a:p>
            <a:endParaRPr lang="en-AU" sz="2000" b="1" dirty="0">
              <a:solidFill>
                <a:schemeClr val="accent2"/>
              </a:solidFill>
            </a:endParaRPr>
          </a:p>
        </p:txBody>
      </p:sp>
      <p:sp>
        <p:nvSpPr>
          <p:cNvPr id="3" name="Title 2">
            <a:extLst>
              <a:ext uri="{FF2B5EF4-FFF2-40B4-BE49-F238E27FC236}">
                <a16:creationId xmlns:a16="http://schemas.microsoft.com/office/drawing/2014/main" id="{0799EBC5-FBD3-CC43-9393-9079B360B307}"/>
              </a:ext>
            </a:extLst>
          </p:cNvPr>
          <p:cNvSpPr>
            <a:spLocks noGrp="1"/>
          </p:cNvSpPr>
          <p:nvPr>
            <p:ph type="title"/>
          </p:nvPr>
        </p:nvSpPr>
        <p:spPr>
          <a:xfrm>
            <a:off x="695325" y="2143828"/>
            <a:ext cx="9297761" cy="720197"/>
          </a:xfrm>
        </p:spPr>
        <p:txBody>
          <a:bodyPr/>
          <a:lstStyle/>
          <a:p>
            <a:r>
              <a:rPr lang="en-AU" dirty="0"/>
              <a:t>Evolve Recommendation</a:t>
            </a:r>
          </a:p>
        </p:txBody>
      </p:sp>
      <p:sp>
        <p:nvSpPr>
          <p:cNvPr id="5" name="Text Placeholder 1">
            <a:extLst>
              <a:ext uri="{FF2B5EF4-FFF2-40B4-BE49-F238E27FC236}">
                <a16:creationId xmlns:a16="http://schemas.microsoft.com/office/drawing/2014/main" id="{1C2746AC-56F3-4C5B-914A-A1C3D338239C}"/>
              </a:ext>
            </a:extLst>
          </p:cNvPr>
          <p:cNvSpPr txBox="1">
            <a:spLocks/>
          </p:cNvSpPr>
          <p:nvPr/>
        </p:nvSpPr>
        <p:spPr>
          <a:xfrm>
            <a:off x="695325" y="5313552"/>
            <a:ext cx="9490075" cy="12465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AU" sz="2400" b="0" kern="1200" noProof="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SzPct val="100000"/>
              <a:buFont typeface="System Font Regular"/>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SzPct val="100000"/>
              <a:buFont typeface="System Font Regular"/>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System Font Regular"/>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900" b="1" dirty="0"/>
              <a:t>Evolve is facilitated by the Royal Australasian College of Physicians</a:t>
            </a:r>
            <a:endParaRPr lang="en-US" sz="900" b="1" dirty="0">
              <a:solidFill>
                <a:schemeClr val="accent2"/>
              </a:solidFill>
            </a:endParaRPr>
          </a:p>
        </p:txBody>
      </p:sp>
    </p:spTree>
    <p:extLst>
      <p:ext uri="{BB962C8B-B14F-4D97-AF65-F5344CB8AC3E}">
        <p14:creationId xmlns:p14="http://schemas.microsoft.com/office/powerpoint/2010/main" val="408077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ECF223A-7861-4E46-B358-7B4F4CFDFFE1}"/>
              </a:ext>
            </a:extLst>
          </p:cNvPr>
          <p:cNvSpPr>
            <a:spLocks noGrp="1"/>
          </p:cNvSpPr>
          <p:nvPr>
            <p:ph sz="half" idx="1"/>
          </p:nvPr>
        </p:nvSpPr>
        <p:spPr/>
        <p:txBody>
          <a:bodyPr/>
          <a:lstStyle/>
          <a:p>
            <a:pPr marL="342900" indent="-342900">
              <a:spcAft>
                <a:spcPts val="600"/>
              </a:spcAft>
              <a:buClr>
                <a:schemeClr val="accent2"/>
              </a:buClr>
              <a:buFont typeface="Arial" panose="020B0604020202020204" pitchFamily="34" charset="0"/>
              <a:buChar char="•"/>
            </a:pPr>
            <a:r>
              <a:rPr lang="en-US" dirty="0"/>
              <a:t>Most uncomplicated upper respiratory tract  infections (URTIs) are viral in </a:t>
            </a:r>
            <a:r>
              <a:rPr lang="en-US" dirty="0" err="1"/>
              <a:t>aetiology</a:t>
            </a:r>
            <a:r>
              <a:rPr lang="en-US" dirty="0"/>
              <a:t> and antibiotic therapy is not indicated. </a:t>
            </a:r>
          </a:p>
          <a:p>
            <a:pPr marL="342900" indent="-342900">
              <a:buClr>
                <a:schemeClr val="accent2"/>
              </a:buClr>
              <a:buFont typeface="Arial" panose="020B0604020202020204" pitchFamily="34" charset="0"/>
              <a:buChar char="•"/>
            </a:pPr>
            <a:r>
              <a:rPr lang="en-US" dirty="0"/>
              <a:t>Oral antibiotic therapy of presumed URTIs in febrile young infants is not only 'low value' but can be actively dangerous, in delaying presentation to hospital (inappropriately reassuring parents and confounding investigations of sepsis)</a:t>
            </a:r>
          </a:p>
          <a:p>
            <a:endParaRPr lang="en-AU" dirty="0"/>
          </a:p>
        </p:txBody>
      </p:sp>
      <p:sp>
        <p:nvSpPr>
          <p:cNvPr id="5" name="Content Placeholder 4">
            <a:extLst>
              <a:ext uri="{FF2B5EF4-FFF2-40B4-BE49-F238E27FC236}">
                <a16:creationId xmlns:a16="http://schemas.microsoft.com/office/drawing/2014/main" id="{3516AF57-B9B5-47A6-B58A-1880451C1180}"/>
              </a:ext>
            </a:extLst>
          </p:cNvPr>
          <p:cNvSpPr>
            <a:spLocks noGrp="1"/>
          </p:cNvSpPr>
          <p:nvPr>
            <p:ph sz="half" idx="2"/>
          </p:nvPr>
        </p:nvSpPr>
        <p:spPr>
          <a:xfrm>
            <a:off x="6203950" y="1412875"/>
            <a:ext cx="5581650" cy="4284663"/>
          </a:xfrm>
        </p:spPr>
        <p:txBody>
          <a:bodyPr/>
          <a:lstStyle/>
          <a:p>
            <a:pPr marL="342900" indent="-342900">
              <a:spcAft>
                <a:spcPts val="600"/>
              </a:spcAft>
              <a:buClr>
                <a:schemeClr val="accent2"/>
              </a:buClr>
              <a:buFont typeface="Arial" panose="020B0604020202020204" pitchFamily="34" charset="0"/>
              <a:buChar char="•"/>
            </a:pPr>
            <a:r>
              <a:rPr lang="en-AU" dirty="0"/>
              <a:t>Patient education is an important component of management together with symptomatic treatment.</a:t>
            </a:r>
          </a:p>
          <a:p>
            <a:pPr marL="342900" indent="-342900">
              <a:spcAft>
                <a:spcPts val="600"/>
              </a:spcAft>
              <a:buClr>
                <a:schemeClr val="accent2"/>
              </a:buClr>
              <a:buFont typeface="Arial" panose="020B0604020202020204" pitchFamily="34" charset="0"/>
              <a:buChar char="•"/>
            </a:pPr>
            <a:r>
              <a:rPr lang="en-AU" dirty="0"/>
              <a:t>Infections with Streptococcus pyogenes and Bordetella pertussis do require antibiotic therapy. </a:t>
            </a:r>
          </a:p>
          <a:p>
            <a:pPr marL="342900" indent="-342900">
              <a:buClr>
                <a:schemeClr val="accent2"/>
              </a:buClr>
              <a:buFont typeface="Arial" panose="020B0604020202020204" pitchFamily="34" charset="0"/>
              <a:buChar char="•"/>
            </a:pPr>
            <a:r>
              <a:rPr lang="en-AU" dirty="0"/>
              <a:t>For more information see:</a:t>
            </a:r>
          </a:p>
          <a:p>
            <a:pPr marL="609300" lvl="2" indent="-342900">
              <a:buFont typeface="Arial" panose="020B0604020202020204" pitchFamily="34" charset="0"/>
              <a:buChar char="•"/>
            </a:pPr>
            <a:r>
              <a:rPr lang="en-AU" dirty="0">
                <a:hlinkClick r:id="rId2"/>
              </a:rPr>
              <a:t>Therapeutic guidelines: Antibiotics</a:t>
            </a:r>
            <a:endParaRPr lang="en-AU" dirty="0"/>
          </a:p>
          <a:p>
            <a:pPr marL="609300" lvl="2" indent="-342900">
              <a:spcAft>
                <a:spcPts val="600"/>
              </a:spcAft>
              <a:buFont typeface="Arial" panose="020B0604020202020204" pitchFamily="34" charset="0"/>
              <a:buChar char="•"/>
            </a:pPr>
            <a:r>
              <a:rPr lang="en-AU" dirty="0"/>
              <a:t>Locally endorsed guidelines</a:t>
            </a:r>
          </a:p>
          <a:p>
            <a:pPr marL="342900" indent="-342900">
              <a:buClr>
                <a:schemeClr val="accent2"/>
              </a:buClr>
              <a:buFont typeface="Arial" panose="020B0604020202020204" pitchFamily="34" charset="0"/>
              <a:buChar char="•"/>
            </a:pPr>
            <a:r>
              <a:rPr lang="en-AU" dirty="0"/>
              <a:t>For rheumatic heart disease (RHD) and antibiotic therapy, see next slide.</a:t>
            </a:r>
          </a:p>
          <a:p>
            <a:pPr marL="342900" indent="-342900">
              <a:buFont typeface="Arial" panose="020B0604020202020204" pitchFamily="34" charset="0"/>
              <a:buChar char="•"/>
            </a:pPr>
            <a:endParaRPr lang="en-AU" dirty="0"/>
          </a:p>
          <a:p>
            <a:endParaRPr lang="en-AU" dirty="0"/>
          </a:p>
        </p:txBody>
      </p:sp>
      <p:sp>
        <p:nvSpPr>
          <p:cNvPr id="3" name="Title 2">
            <a:extLst>
              <a:ext uri="{FF2B5EF4-FFF2-40B4-BE49-F238E27FC236}">
                <a16:creationId xmlns:a16="http://schemas.microsoft.com/office/drawing/2014/main" id="{4F14B0F2-2597-4BB2-B31A-7AA29AD42535}"/>
              </a:ext>
            </a:extLst>
          </p:cNvPr>
          <p:cNvSpPr>
            <a:spLocks noGrp="1"/>
          </p:cNvSpPr>
          <p:nvPr>
            <p:ph type="title"/>
          </p:nvPr>
        </p:nvSpPr>
        <p:spPr/>
        <p:txBody>
          <a:bodyPr/>
          <a:lstStyle/>
          <a:p>
            <a:r>
              <a:rPr lang="en-US" dirty="0"/>
              <a:t>What is best practice?</a:t>
            </a:r>
            <a:endParaRPr lang="en-AU" dirty="0"/>
          </a:p>
        </p:txBody>
      </p:sp>
    </p:spTree>
    <p:extLst>
      <p:ext uri="{BB962C8B-B14F-4D97-AF65-F5344CB8AC3E}">
        <p14:creationId xmlns:p14="http://schemas.microsoft.com/office/powerpoint/2010/main" val="1885186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3B1D3F-4694-4E2F-BE28-5C6523C1AB29}"/>
              </a:ext>
            </a:extLst>
          </p:cNvPr>
          <p:cNvSpPr>
            <a:spLocks noGrp="1"/>
          </p:cNvSpPr>
          <p:nvPr>
            <p:ph sz="half" idx="1"/>
          </p:nvPr>
        </p:nvSpPr>
        <p:spPr/>
        <p:txBody>
          <a:bodyPr/>
          <a:lstStyle/>
          <a:p>
            <a:pPr marL="342900" indent="-342900">
              <a:buClr>
                <a:schemeClr val="accent2"/>
              </a:buClr>
              <a:buFont typeface="Arial" panose="020B0604020202020204" pitchFamily="34" charset="0"/>
              <a:buChar char="•"/>
            </a:pPr>
            <a:r>
              <a:rPr lang="en-US" dirty="0"/>
              <a:t>When considering management for sore throats and URTIs, establish whether the child is from a high risk group for rheumatic heart disease (RHD).</a:t>
            </a:r>
          </a:p>
          <a:p>
            <a:pPr marL="342900" indent="-342900">
              <a:buClr>
                <a:schemeClr val="accent2"/>
              </a:buClr>
              <a:buFont typeface="Arial" panose="020B0604020202020204" pitchFamily="34" charset="0"/>
              <a:buChar char="•"/>
            </a:pPr>
            <a:endParaRPr lang="en-US" dirty="0"/>
          </a:p>
          <a:p>
            <a:pPr marL="342900" indent="-342900">
              <a:buClr>
                <a:schemeClr val="accent2"/>
              </a:buClr>
              <a:buFont typeface="Arial" panose="020B0604020202020204" pitchFamily="34" charset="0"/>
              <a:buChar char="•"/>
            </a:pPr>
            <a:r>
              <a:rPr lang="en-US" dirty="0"/>
              <a:t>Children at high risk for RHD in Australia may include children from Aboriginal or Torres Strait Islander communities, or from refugee or other recent migrant communities in which there is a high incidence of RHD.</a:t>
            </a:r>
          </a:p>
          <a:p>
            <a:endParaRPr lang="en-AU" dirty="0"/>
          </a:p>
        </p:txBody>
      </p:sp>
      <p:sp>
        <p:nvSpPr>
          <p:cNvPr id="3" name="Content Placeholder 2">
            <a:extLst>
              <a:ext uri="{FF2B5EF4-FFF2-40B4-BE49-F238E27FC236}">
                <a16:creationId xmlns:a16="http://schemas.microsoft.com/office/drawing/2014/main" id="{4C6C91B4-208B-4D3C-AF2C-D52472DA4C36}"/>
              </a:ext>
            </a:extLst>
          </p:cNvPr>
          <p:cNvSpPr>
            <a:spLocks noGrp="1"/>
          </p:cNvSpPr>
          <p:nvPr>
            <p:ph sz="half" idx="2"/>
          </p:nvPr>
        </p:nvSpPr>
        <p:spPr/>
        <p:txBody>
          <a:bodyPr/>
          <a:lstStyle/>
          <a:p>
            <a:pPr marL="342900" indent="-342900">
              <a:buClr>
                <a:schemeClr val="accent2"/>
              </a:buClr>
              <a:buFont typeface="Arial" panose="020B0604020202020204" pitchFamily="34" charset="0"/>
              <a:buChar char="•"/>
            </a:pPr>
            <a:r>
              <a:rPr lang="en-US" dirty="0"/>
              <a:t>If streptococcal infection is possible in a child at high risk for RHD (usually presenting with a sore throat without coryza), the child should receive antibiotic therapy to treat streptococcal infection. This is very important to prevent RHD.</a:t>
            </a:r>
          </a:p>
          <a:p>
            <a:pPr marL="342900" indent="-342900">
              <a:buClr>
                <a:schemeClr val="accent2"/>
              </a:buClr>
              <a:buFont typeface="Arial" panose="020B0604020202020204" pitchFamily="34" charset="0"/>
              <a:buChar char="•"/>
            </a:pPr>
            <a:endParaRPr lang="en-US" dirty="0"/>
          </a:p>
          <a:p>
            <a:pPr marL="342900" indent="-342900">
              <a:buClr>
                <a:schemeClr val="accent2"/>
              </a:buClr>
              <a:buFont typeface="Arial" panose="020B0604020202020204" pitchFamily="34" charset="0"/>
              <a:buChar char="•"/>
            </a:pPr>
            <a:r>
              <a:rPr lang="en-US" dirty="0"/>
              <a:t>For more information see:</a:t>
            </a:r>
          </a:p>
          <a:p>
            <a:pPr marL="609300" lvl="2" indent="-342900">
              <a:buFont typeface="Arial" panose="020B0604020202020204" pitchFamily="34" charset="0"/>
              <a:buChar char="•"/>
            </a:pPr>
            <a:r>
              <a:rPr lang="en-US" dirty="0">
                <a:hlinkClick r:id="rId2"/>
              </a:rPr>
              <a:t>Therapeutic guidelines: Antibiotics</a:t>
            </a:r>
            <a:r>
              <a:rPr lang="en-US" dirty="0"/>
              <a:t>.</a:t>
            </a:r>
          </a:p>
          <a:p>
            <a:pPr marL="609300" lvl="2" indent="-342900">
              <a:buFont typeface="Arial" panose="020B0604020202020204" pitchFamily="34" charset="0"/>
              <a:buChar char="•"/>
            </a:pPr>
            <a:r>
              <a:rPr lang="en-US" dirty="0">
                <a:hlinkClick r:id="rId3"/>
              </a:rPr>
              <a:t>Acute rheumatic fever (ARF) and rheumatic heart disease (RHD) guidelines </a:t>
            </a:r>
            <a:r>
              <a:rPr lang="en-US" dirty="0"/>
              <a:t>developed by RHD Australia.</a:t>
            </a:r>
          </a:p>
          <a:p>
            <a:endParaRPr lang="en-US" dirty="0"/>
          </a:p>
          <a:p>
            <a:endParaRPr lang="en-US" dirty="0"/>
          </a:p>
          <a:p>
            <a:endParaRPr lang="en-AU" dirty="0"/>
          </a:p>
        </p:txBody>
      </p:sp>
      <p:sp>
        <p:nvSpPr>
          <p:cNvPr id="4" name="Title 3">
            <a:extLst>
              <a:ext uri="{FF2B5EF4-FFF2-40B4-BE49-F238E27FC236}">
                <a16:creationId xmlns:a16="http://schemas.microsoft.com/office/drawing/2014/main" id="{F57EC337-B364-4AB4-9388-CFE8DC249B15}"/>
              </a:ext>
            </a:extLst>
          </p:cNvPr>
          <p:cNvSpPr>
            <a:spLocks noGrp="1"/>
          </p:cNvSpPr>
          <p:nvPr>
            <p:ph type="title"/>
          </p:nvPr>
        </p:nvSpPr>
        <p:spPr/>
        <p:txBody>
          <a:bodyPr/>
          <a:lstStyle/>
          <a:p>
            <a:r>
              <a:rPr lang="en-AU" dirty="0"/>
              <a:t>Rheumatic heart disease (RHD) </a:t>
            </a:r>
          </a:p>
        </p:txBody>
      </p:sp>
    </p:spTree>
    <p:extLst>
      <p:ext uri="{BB962C8B-B14F-4D97-AF65-F5344CB8AC3E}">
        <p14:creationId xmlns:p14="http://schemas.microsoft.com/office/powerpoint/2010/main" val="188963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DEF147-7931-4B11-9681-CAB80B2A522E}"/>
              </a:ext>
            </a:extLst>
          </p:cNvPr>
          <p:cNvSpPr>
            <a:spLocks noGrp="1"/>
          </p:cNvSpPr>
          <p:nvPr>
            <p:ph idx="1"/>
          </p:nvPr>
        </p:nvSpPr>
        <p:spPr/>
        <p:txBody>
          <a:bodyPr/>
          <a:lstStyle/>
          <a:p>
            <a:pPr marL="342900" indent="-342900">
              <a:buClr>
                <a:schemeClr val="accent2"/>
              </a:buClr>
              <a:buFont typeface="Arial" panose="020B0604020202020204" pitchFamily="34" charset="0"/>
              <a:buChar char="•"/>
            </a:pPr>
            <a:r>
              <a:rPr lang="en-AU" sz="1800" dirty="0" err="1"/>
              <a:t>Kenealy</a:t>
            </a:r>
            <a:r>
              <a:rPr lang="en-AU" sz="1800" dirty="0"/>
              <a:t> T, </a:t>
            </a:r>
            <a:r>
              <a:rPr lang="en-AU" sz="1800" dirty="0" err="1"/>
              <a:t>Arroll</a:t>
            </a:r>
            <a:r>
              <a:rPr lang="en-AU" sz="1800" dirty="0"/>
              <a:t> B. Antibiotics for the common cold and acute purulent rhinitis. Cochrane Database Systemic Review 2013; CD000247. </a:t>
            </a:r>
            <a:r>
              <a:rPr lang="en-AU" sz="1800" dirty="0">
                <a:hlinkClick r:id="rId2"/>
              </a:rPr>
              <a:t>https://www.ncbi.nlm.nih.gov/pubmed/23733381</a:t>
            </a:r>
            <a:endParaRPr lang="en-AU" sz="1800" dirty="0"/>
          </a:p>
          <a:p>
            <a:pPr>
              <a:buClr>
                <a:schemeClr val="accent2"/>
              </a:buClr>
            </a:pPr>
            <a:endParaRPr lang="en-AU" sz="1800" dirty="0"/>
          </a:p>
          <a:p>
            <a:pPr marL="342900" indent="-342900">
              <a:buClr>
                <a:schemeClr val="accent2"/>
              </a:buClr>
              <a:buFont typeface="Arial" panose="020B0604020202020204" pitchFamily="34" charset="0"/>
              <a:buChar char="•"/>
            </a:pPr>
            <a:r>
              <a:rPr lang="en-AU" sz="1800" dirty="0"/>
              <a:t>Hersh AL, Jackson MA, Hicks </a:t>
            </a:r>
            <a:r>
              <a:rPr lang="en-AU" sz="1800" dirty="0" err="1"/>
              <a:t>LAl</a:t>
            </a:r>
            <a:r>
              <a:rPr lang="en-AU" sz="1800" dirty="0"/>
              <a:t>. Principles of judicious antibiotic prescribing for upper respiratory tract infections in paediatrics. Paediatrics 2013;132(6):114654. </a:t>
            </a:r>
            <a:r>
              <a:rPr lang="en-AU" sz="1800" dirty="0">
                <a:hlinkClick r:id="rId3"/>
              </a:rPr>
              <a:t>https://www.ncbi.nlm.nih.gov/pubmed/24249823</a:t>
            </a:r>
            <a:endParaRPr lang="en-AU" sz="1800" dirty="0"/>
          </a:p>
          <a:p>
            <a:pPr marL="342900" indent="-342900">
              <a:buClr>
                <a:schemeClr val="accent2"/>
              </a:buClr>
              <a:buFont typeface="Arial" panose="020B0604020202020204" pitchFamily="34" charset="0"/>
              <a:buChar char="•"/>
            </a:pPr>
            <a:endParaRPr lang="en-AU" sz="1800" dirty="0"/>
          </a:p>
          <a:p>
            <a:pPr marL="342900" indent="-342900">
              <a:buClr>
                <a:schemeClr val="accent2"/>
              </a:buClr>
              <a:buFont typeface="Arial" panose="020B0604020202020204" pitchFamily="34" charset="0"/>
              <a:buChar char="•"/>
            </a:pPr>
            <a:r>
              <a:rPr lang="en-AU" sz="1800" dirty="0"/>
              <a:t>Antibiotic Expert Groups. Therapeutic guidelines: Antibiotics. Version 15. Melbourne: Therapeutic Guidelines Limited; 2014. </a:t>
            </a:r>
            <a:r>
              <a:rPr lang="en-AU" sz="1800" dirty="0">
                <a:hlinkClick r:id="rId4"/>
              </a:rPr>
              <a:t>https://tgldcdp.tg.org.au/etgAccess</a:t>
            </a:r>
            <a:endParaRPr lang="en-AU" sz="1800" dirty="0"/>
          </a:p>
          <a:p>
            <a:pPr marL="342900" indent="-342900">
              <a:buClr>
                <a:schemeClr val="accent2"/>
              </a:buClr>
              <a:buFont typeface="Arial" panose="020B0604020202020204" pitchFamily="34" charset="0"/>
              <a:buChar char="•"/>
            </a:pPr>
            <a:endParaRPr lang="en-AU" sz="1800" dirty="0"/>
          </a:p>
          <a:p>
            <a:pPr marL="342900" indent="-342900">
              <a:buClr>
                <a:schemeClr val="accent2"/>
              </a:buClr>
              <a:buFont typeface="Arial" panose="020B0604020202020204" pitchFamily="34" charset="0"/>
              <a:buChar char="•"/>
            </a:pPr>
            <a:r>
              <a:rPr lang="en-AU" sz="1800" dirty="0"/>
              <a:t>ASID Choosing Wisely Recommendations. 2016. </a:t>
            </a:r>
            <a:r>
              <a:rPr lang="en-AU" sz="1800" dirty="0">
                <a:hlinkClick r:id="rId5"/>
              </a:rPr>
              <a:t>http://www.choosingwisely.org.au/recommendations/asid</a:t>
            </a:r>
            <a:endParaRPr lang="en-AU" sz="1800" dirty="0"/>
          </a:p>
          <a:p>
            <a:endParaRPr lang="en-AU" sz="1800" dirty="0"/>
          </a:p>
        </p:txBody>
      </p:sp>
      <p:sp>
        <p:nvSpPr>
          <p:cNvPr id="3" name="Title 2">
            <a:extLst>
              <a:ext uri="{FF2B5EF4-FFF2-40B4-BE49-F238E27FC236}">
                <a16:creationId xmlns:a16="http://schemas.microsoft.com/office/drawing/2014/main" id="{7484040E-3A6B-4365-BED8-907C2FB2FAC0}"/>
              </a:ext>
            </a:extLst>
          </p:cNvPr>
          <p:cNvSpPr>
            <a:spLocks noGrp="1"/>
          </p:cNvSpPr>
          <p:nvPr>
            <p:ph type="title"/>
          </p:nvPr>
        </p:nvSpPr>
        <p:spPr/>
        <p:txBody>
          <a:bodyPr/>
          <a:lstStyle/>
          <a:p>
            <a:r>
              <a:rPr lang="en-US" dirty="0"/>
              <a:t>References</a:t>
            </a:r>
            <a:endParaRPr lang="en-AU" dirty="0"/>
          </a:p>
        </p:txBody>
      </p:sp>
    </p:spTree>
    <p:extLst>
      <p:ext uri="{BB962C8B-B14F-4D97-AF65-F5344CB8AC3E}">
        <p14:creationId xmlns:p14="http://schemas.microsoft.com/office/powerpoint/2010/main" val="3912059811"/>
      </p:ext>
    </p:extLst>
  </p:cSld>
  <p:clrMapOvr>
    <a:masterClrMapping/>
  </p:clrMapOvr>
</p:sld>
</file>

<file path=ppt/theme/theme1.xml><?xml version="1.0" encoding="utf-8"?>
<a:theme xmlns:a="http://schemas.openxmlformats.org/drawingml/2006/main" name="Office Theme">
  <a:themeElements>
    <a:clrScheme name="RACP Evolve">
      <a:dk1>
        <a:srgbClr val="000000"/>
      </a:dk1>
      <a:lt1>
        <a:srgbClr val="FFFFFF"/>
      </a:lt1>
      <a:dk2>
        <a:srgbClr val="44546A"/>
      </a:dk2>
      <a:lt2>
        <a:srgbClr val="E7E6E6"/>
      </a:lt2>
      <a:accent1>
        <a:srgbClr val="70685B"/>
      </a:accent1>
      <a:accent2>
        <a:srgbClr val="E8BB64"/>
      </a:accent2>
      <a:accent3>
        <a:srgbClr val="E3C687"/>
      </a:accent3>
      <a:accent4>
        <a:srgbClr val="00807C"/>
      </a:accent4>
      <a:accent5>
        <a:srgbClr val="4D839F"/>
      </a:accent5>
      <a:accent6>
        <a:srgbClr val="00417B"/>
      </a:accent6>
      <a:hlink>
        <a:srgbClr val="05A0F3"/>
      </a:hlink>
      <a:folHlink>
        <a:srgbClr val="5475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TotalTime>
  <Words>903</Words>
  <Application>Microsoft Office PowerPoint</Application>
  <PresentationFormat>Widescreen</PresentationFormat>
  <Paragraphs>95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System Font Regular</vt:lpstr>
      <vt:lpstr>Wingdings</vt:lpstr>
      <vt:lpstr>Office Theme</vt:lpstr>
      <vt:lpstr>Antibiotics won’t cure that cold</vt:lpstr>
      <vt:lpstr>Rosie</vt:lpstr>
      <vt:lpstr>Rosie’s parents ask you for something to make her better soon – please! </vt:lpstr>
      <vt:lpstr>Management for Rosie</vt:lpstr>
      <vt:lpstr>Inappropriate and Appropriate</vt:lpstr>
      <vt:lpstr>Evolve Recommendation</vt:lpstr>
      <vt:lpstr>What is best practice?</vt:lpstr>
      <vt:lpstr>Rheumatic heart disease (RHD) </vt:lpstr>
      <vt:lpstr>References</vt:lpstr>
      <vt:lpstr>How this case study was made</vt:lpstr>
      <vt:lpstr>Evaluation </vt:lpstr>
      <vt:lpstr>About Evolve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Elmiger</dc:creator>
  <cp:lastModifiedBy>Gemma Altinger</cp:lastModifiedBy>
  <cp:revision>72</cp:revision>
  <dcterms:created xsi:type="dcterms:W3CDTF">2020-08-06T07:16:45Z</dcterms:created>
  <dcterms:modified xsi:type="dcterms:W3CDTF">2020-09-10T02:15:44Z</dcterms:modified>
</cp:coreProperties>
</file>